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14" r:id="rId2"/>
    <p:sldId id="621" r:id="rId3"/>
    <p:sldId id="622" r:id="rId4"/>
    <p:sldId id="634" r:id="rId5"/>
    <p:sldId id="643" r:id="rId6"/>
    <p:sldId id="615" r:id="rId7"/>
    <p:sldId id="618" r:id="rId8"/>
    <p:sldId id="620" r:id="rId9"/>
    <p:sldId id="636" r:id="rId10"/>
    <p:sldId id="637" r:id="rId11"/>
    <p:sldId id="638" r:id="rId12"/>
    <p:sldId id="639" r:id="rId13"/>
    <p:sldId id="623" r:id="rId14"/>
    <p:sldId id="617" r:id="rId15"/>
    <p:sldId id="616" r:id="rId16"/>
    <p:sldId id="630" r:id="rId17"/>
    <p:sldId id="644" r:id="rId18"/>
    <p:sldId id="629" r:id="rId19"/>
    <p:sldId id="640" r:id="rId20"/>
    <p:sldId id="647" r:id="rId21"/>
    <p:sldId id="627" r:id="rId22"/>
    <p:sldId id="625" r:id="rId23"/>
    <p:sldId id="645" r:id="rId24"/>
    <p:sldId id="642" r:id="rId25"/>
    <p:sldId id="641" r:id="rId26"/>
    <p:sldId id="626" r:id="rId27"/>
    <p:sldId id="628" r:id="rId28"/>
    <p:sldId id="624" r:id="rId29"/>
    <p:sldId id="633" r:id="rId30"/>
    <p:sldId id="631" r:id="rId31"/>
    <p:sldId id="619" r:id="rId32"/>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hristie" userId="84e6e281-edf4-46c9-b975-55a073e31b1a" providerId="ADAL" clId="{4AA1D746-D813-439B-B177-B9C316E65E2D}"/>
    <pc:docChg chg="delSld delMainMaster">
      <pc:chgData name="Michael Christie" userId="84e6e281-edf4-46c9-b975-55a073e31b1a" providerId="ADAL" clId="{4AA1D746-D813-439B-B177-B9C316E65E2D}" dt="2025-03-18T03:44:42.759" v="7" actId="47"/>
      <pc:docMkLst>
        <pc:docMk/>
      </pc:docMkLst>
      <pc:sldChg chg="del">
        <pc:chgData name="Michael Christie" userId="84e6e281-edf4-46c9-b975-55a073e31b1a" providerId="ADAL" clId="{4AA1D746-D813-439B-B177-B9C316E65E2D}" dt="2025-03-18T03:44:42.759" v="7" actId="47"/>
        <pc:sldMkLst>
          <pc:docMk/>
          <pc:sldMk cId="1045246076" sldId="266"/>
        </pc:sldMkLst>
      </pc:sldChg>
      <pc:sldChg chg="del">
        <pc:chgData name="Michael Christie" userId="84e6e281-edf4-46c9-b975-55a073e31b1a" providerId="ADAL" clId="{4AA1D746-D813-439B-B177-B9C316E65E2D}" dt="2025-03-18T03:44:21.816" v="2" actId="47"/>
        <pc:sldMkLst>
          <pc:docMk/>
          <pc:sldMk cId="2485058424" sldId="300"/>
        </pc:sldMkLst>
      </pc:sldChg>
      <pc:sldChg chg="del">
        <pc:chgData name="Michael Christie" userId="84e6e281-edf4-46c9-b975-55a073e31b1a" providerId="ADAL" clId="{4AA1D746-D813-439B-B177-B9C316E65E2D}" dt="2025-03-18T03:44:41.015" v="5" actId="47"/>
        <pc:sldMkLst>
          <pc:docMk/>
          <pc:sldMk cId="3534881600" sldId="369"/>
        </pc:sldMkLst>
      </pc:sldChg>
      <pc:sldChg chg="del">
        <pc:chgData name="Michael Christie" userId="84e6e281-edf4-46c9-b975-55a073e31b1a" providerId="ADAL" clId="{4AA1D746-D813-439B-B177-B9C316E65E2D}" dt="2025-03-18T03:44:41.957" v="6" actId="47"/>
        <pc:sldMkLst>
          <pc:docMk/>
          <pc:sldMk cId="3020694386" sldId="370"/>
        </pc:sldMkLst>
      </pc:sldChg>
      <pc:sldChg chg="del">
        <pc:chgData name="Michael Christie" userId="84e6e281-edf4-46c9-b975-55a073e31b1a" providerId="ADAL" clId="{4AA1D746-D813-439B-B177-B9C316E65E2D}" dt="2025-03-18T03:44:20.636" v="0" actId="47"/>
        <pc:sldMkLst>
          <pc:docMk/>
          <pc:sldMk cId="1579605028" sldId="371"/>
        </pc:sldMkLst>
      </pc:sldChg>
      <pc:sldChg chg="del">
        <pc:chgData name="Michael Christie" userId="84e6e281-edf4-46c9-b975-55a073e31b1a" providerId="ADAL" clId="{4AA1D746-D813-439B-B177-B9C316E65E2D}" dt="2025-03-18T03:44:22.461" v="3" actId="47"/>
        <pc:sldMkLst>
          <pc:docMk/>
          <pc:sldMk cId="1614506824" sldId="372"/>
        </pc:sldMkLst>
      </pc:sldChg>
      <pc:sldChg chg="del">
        <pc:chgData name="Michael Christie" userId="84e6e281-edf4-46c9-b975-55a073e31b1a" providerId="ADAL" clId="{4AA1D746-D813-439B-B177-B9C316E65E2D}" dt="2025-03-18T03:44:21.296" v="1" actId="47"/>
        <pc:sldMkLst>
          <pc:docMk/>
          <pc:sldMk cId="3694269337" sldId="581"/>
        </pc:sldMkLst>
      </pc:sldChg>
      <pc:sldChg chg="del">
        <pc:chgData name="Michael Christie" userId="84e6e281-edf4-46c9-b975-55a073e31b1a" providerId="ADAL" clId="{4AA1D746-D813-439B-B177-B9C316E65E2D}" dt="2025-03-18T03:44:39.828" v="4" actId="47"/>
        <pc:sldMkLst>
          <pc:docMk/>
          <pc:sldMk cId="2331226511" sldId="613"/>
        </pc:sldMkLst>
      </pc:sldChg>
      <pc:sldMasterChg chg="del delSldLayout">
        <pc:chgData name="Michael Christie" userId="84e6e281-edf4-46c9-b975-55a073e31b1a" providerId="ADAL" clId="{4AA1D746-D813-439B-B177-B9C316E65E2D}" dt="2025-03-18T03:44:42.759" v="7" actId="47"/>
        <pc:sldMasterMkLst>
          <pc:docMk/>
          <pc:sldMasterMk cId="3335186402" sldId="2147483660"/>
        </pc:sldMasterMkLst>
        <pc:sldLayoutChg chg="del">
          <pc:chgData name="Michael Christie" userId="84e6e281-edf4-46c9-b975-55a073e31b1a" providerId="ADAL" clId="{4AA1D746-D813-439B-B177-B9C316E65E2D}" dt="2025-03-18T03:44:42.759" v="7" actId="47"/>
          <pc:sldLayoutMkLst>
            <pc:docMk/>
            <pc:sldMasterMk cId="3335186402" sldId="2147483660"/>
            <pc:sldLayoutMk cId="1602580703" sldId="2147483661"/>
          </pc:sldLayoutMkLst>
        </pc:sldLayoutChg>
        <pc:sldLayoutChg chg="del">
          <pc:chgData name="Michael Christie" userId="84e6e281-edf4-46c9-b975-55a073e31b1a" providerId="ADAL" clId="{4AA1D746-D813-439B-B177-B9C316E65E2D}" dt="2025-03-18T03:44:42.759" v="7" actId="47"/>
          <pc:sldLayoutMkLst>
            <pc:docMk/>
            <pc:sldMasterMk cId="3335186402" sldId="2147483660"/>
            <pc:sldLayoutMk cId="1423765036" sldId="2147483662"/>
          </pc:sldLayoutMkLst>
        </pc:sldLayoutChg>
        <pc:sldLayoutChg chg="del">
          <pc:chgData name="Michael Christie" userId="84e6e281-edf4-46c9-b975-55a073e31b1a" providerId="ADAL" clId="{4AA1D746-D813-439B-B177-B9C316E65E2D}" dt="2025-03-18T03:44:42.759" v="7" actId="47"/>
          <pc:sldLayoutMkLst>
            <pc:docMk/>
            <pc:sldMasterMk cId="3335186402" sldId="2147483660"/>
            <pc:sldLayoutMk cId="1011771537" sldId="2147483663"/>
          </pc:sldLayoutMkLst>
        </pc:sldLayoutChg>
        <pc:sldLayoutChg chg="del">
          <pc:chgData name="Michael Christie" userId="84e6e281-edf4-46c9-b975-55a073e31b1a" providerId="ADAL" clId="{4AA1D746-D813-439B-B177-B9C316E65E2D}" dt="2025-03-18T03:44:42.759" v="7" actId="47"/>
          <pc:sldLayoutMkLst>
            <pc:docMk/>
            <pc:sldMasterMk cId="3335186402" sldId="2147483660"/>
            <pc:sldLayoutMk cId="2726922234" sldId="2147483664"/>
          </pc:sldLayoutMkLst>
        </pc:sldLayoutChg>
        <pc:sldLayoutChg chg="del">
          <pc:chgData name="Michael Christie" userId="84e6e281-edf4-46c9-b975-55a073e31b1a" providerId="ADAL" clId="{4AA1D746-D813-439B-B177-B9C316E65E2D}" dt="2025-03-18T03:44:42.759" v="7" actId="47"/>
          <pc:sldLayoutMkLst>
            <pc:docMk/>
            <pc:sldMasterMk cId="3335186402" sldId="2147483660"/>
            <pc:sldLayoutMk cId="3887017598" sldId="2147483665"/>
          </pc:sldLayoutMkLst>
        </pc:sldLayoutChg>
        <pc:sldLayoutChg chg="del">
          <pc:chgData name="Michael Christie" userId="84e6e281-edf4-46c9-b975-55a073e31b1a" providerId="ADAL" clId="{4AA1D746-D813-439B-B177-B9C316E65E2D}" dt="2025-03-18T03:44:42.759" v="7" actId="47"/>
          <pc:sldLayoutMkLst>
            <pc:docMk/>
            <pc:sldMasterMk cId="3335186402" sldId="2147483660"/>
            <pc:sldLayoutMk cId="2369770126" sldId="2147483666"/>
          </pc:sldLayoutMkLst>
        </pc:sldLayoutChg>
        <pc:sldLayoutChg chg="del">
          <pc:chgData name="Michael Christie" userId="84e6e281-edf4-46c9-b975-55a073e31b1a" providerId="ADAL" clId="{4AA1D746-D813-439B-B177-B9C316E65E2D}" dt="2025-03-18T03:44:42.759" v="7" actId="47"/>
          <pc:sldLayoutMkLst>
            <pc:docMk/>
            <pc:sldMasterMk cId="3335186402" sldId="2147483660"/>
            <pc:sldLayoutMk cId="577856818" sldId="2147483667"/>
          </pc:sldLayoutMkLst>
        </pc:sldLayoutChg>
        <pc:sldLayoutChg chg="del">
          <pc:chgData name="Michael Christie" userId="84e6e281-edf4-46c9-b975-55a073e31b1a" providerId="ADAL" clId="{4AA1D746-D813-439B-B177-B9C316E65E2D}" dt="2025-03-18T03:44:42.759" v="7" actId="47"/>
          <pc:sldLayoutMkLst>
            <pc:docMk/>
            <pc:sldMasterMk cId="3335186402" sldId="2147483660"/>
            <pc:sldLayoutMk cId="1984496500" sldId="2147483668"/>
          </pc:sldLayoutMkLst>
        </pc:sldLayoutChg>
        <pc:sldLayoutChg chg="del">
          <pc:chgData name="Michael Christie" userId="84e6e281-edf4-46c9-b975-55a073e31b1a" providerId="ADAL" clId="{4AA1D746-D813-439B-B177-B9C316E65E2D}" dt="2025-03-18T03:44:42.759" v="7" actId="47"/>
          <pc:sldLayoutMkLst>
            <pc:docMk/>
            <pc:sldMasterMk cId="3335186402" sldId="2147483660"/>
            <pc:sldLayoutMk cId="3311876684" sldId="2147483669"/>
          </pc:sldLayoutMkLst>
        </pc:sldLayoutChg>
        <pc:sldLayoutChg chg="del">
          <pc:chgData name="Michael Christie" userId="84e6e281-edf4-46c9-b975-55a073e31b1a" providerId="ADAL" clId="{4AA1D746-D813-439B-B177-B9C316E65E2D}" dt="2025-03-18T03:44:42.759" v="7" actId="47"/>
          <pc:sldLayoutMkLst>
            <pc:docMk/>
            <pc:sldMasterMk cId="3335186402" sldId="2147483660"/>
            <pc:sldLayoutMk cId="2084431518" sldId="2147483670"/>
          </pc:sldLayoutMkLst>
        </pc:sldLayoutChg>
        <pc:sldLayoutChg chg="del">
          <pc:chgData name="Michael Christie" userId="84e6e281-edf4-46c9-b975-55a073e31b1a" providerId="ADAL" clId="{4AA1D746-D813-439B-B177-B9C316E65E2D}" dt="2025-03-18T03:44:42.759" v="7" actId="47"/>
          <pc:sldLayoutMkLst>
            <pc:docMk/>
            <pc:sldMasterMk cId="3335186402" sldId="2147483660"/>
            <pc:sldLayoutMk cId="1017649444" sldId="2147483671"/>
          </pc:sldLayoutMkLst>
        </pc:sldLayoutChg>
        <pc:sldLayoutChg chg="del">
          <pc:chgData name="Michael Christie" userId="84e6e281-edf4-46c9-b975-55a073e31b1a" providerId="ADAL" clId="{4AA1D746-D813-439B-B177-B9C316E65E2D}" dt="2025-03-18T03:44:42.759" v="7" actId="47"/>
          <pc:sldLayoutMkLst>
            <pc:docMk/>
            <pc:sldMasterMk cId="3335186402" sldId="2147483660"/>
            <pc:sldLayoutMk cId="5407536" sldId="2147483672"/>
          </pc:sldLayoutMkLst>
        </pc:sldLayoutChg>
      </pc:sldMasterChg>
      <pc:sldMasterChg chg="del delSldLayout">
        <pc:chgData name="Michael Christie" userId="84e6e281-edf4-46c9-b975-55a073e31b1a" providerId="ADAL" clId="{4AA1D746-D813-439B-B177-B9C316E65E2D}" dt="2025-03-18T03:44:39.828" v="4" actId="47"/>
        <pc:sldMasterMkLst>
          <pc:docMk/>
          <pc:sldMasterMk cId="3927183574" sldId="2147483673"/>
        </pc:sldMasterMkLst>
        <pc:sldLayoutChg chg="del">
          <pc:chgData name="Michael Christie" userId="84e6e281-edf4-46c9-b975-55a073e31b1a" providerId="ADAL" clId="{4AA1D746-D813-439B-B177-B9C316E65E2D}" dt="2025-03-18T03:44:39.828" v="4" actId="47"/>
          <pc:sldLayoutMkLst>
            <pc:docMk/>
            <pc:sldMasterMk cId="3927183574" sldId="2147483673"/>
            <pc:sldLayoutMk cId="3939783461" sldId="2147483674"/>
          </pc:sldLayoutMkLst>
        </pc:sldLayoutChg>
        <pc:sldLayoutChg chg="del">
          <pc:chgData name="Michael Christie" userId="84e6e281-edf4-46c9-b975-55a073e31b1a" providerId="ADAL" clId="{4AA1D746-D813-439B-B177-B9C316E65E2D}" dt="2025-03-18T03:44:39.828" v="4" actId="47"/>
          <pc:sldLayoutMkLst>
            <pc:docMk/>
            <pc:sldMasterMk cId="3927183574" sldId="2147483673"/>
            <pc:sldLayoutMk cId="3538566103" sldId="2147483675"/>
          </pc:sldLayoutMkLst>
        </pc:sldLayoutChg>
        <pc:sldLayoutChg chg="del">
          <pc:chgData name="Michael Christie" userId="84e6e281-edf4-46c9-b975-55a073e31b1a" providerId="ADAL" clId="{4AA1D746-D813-439B-B177-B9C316E65E2D}" dt="2025-03-18T03:44:39.828" v="4" actId="47"/>
          <pc:sldLayoutMkLst>
            <pc:docMk/>
            <pc:sldMasterMk cId="3927183574" sldId="2147483673"/>
            <pc:sldLayoutMk cId="2795305319" sldId="2147483676"/>
          </pc:sldLayoutMkLst>
        </pc:sldLayoutChg>
        <pc:sldLayoutChg chg="del">
          <pc:chgData name="Michael Christie" userId="84e6e281-edf4-46c9-b975-55a073e31b1a" providerId="ADAL" clId="{4AA1D746-D813-439B-B177-B9C316E65E2D}" dt="2025-03-18T03:44:39.828" v="4" actId="47"/>
          <pc:sldLayoutMkLst>
            <pc:docMk/>
            <pc:sldMasterMk cId="3927183574" sldId="2147483673"/>
            <pc:sldLayoutMk cId="1694273292" sldId="2147483677"/>
          </pc:sldLayoutMkLst>
        </pc:sldLayoutChg>
        <pc:sldLayoutChg chg="del">
          <pc:chgData name="Michael Christie" userId="84e6e281-edf4-46c9-b975-55a073e31b1a" providerId="ADAL" clId="{4AA1D746-D813-439B-B177-B9C316E65E2D}" dt="2025-03-18T03:44:39.828" v="4" actId="47"/>
          <pc:sldLayoutMkLst>
            <pc:docMk/>
            <pc:sldMasterMk cId="3927183574" sldId="2147483673"/>
            <pc:sldLayoutMk cId="2827998973" sldId="2147483678"/>
          </pc:sldLayoutMkLst>
        </pc:sldLayoutChg>
        <pc:sldLayoutChg chg="del">
          <pc:chgData name="Michael Christie" userId="84e6e281-edf4-46c9-b975-55a073e31b1a" providerId="ADAL" clId="{4AA1D746-D813-439B-B177-B9C316E65E2D}" dt="2025-03-18T03:44:39.828" v="4" actId="47"/>
          <pc:sldLayoutMkLst>
            <pc:docMk/>
            <pc:sldMasterMk cId="3927183574" sldId="2147483673"/>
            <pc:sldLayoutMk cId="2251741254" sldId="2147483679"/>
          </pc:sldLayoutMkLst>
        </pc:sldLayoutChg>
        <pc:sldLayoutChg chg="del">
          <pc:chgData name="Michael Christie" userId="84e6e281-edf4-46c9-b975-55a073e31b1a" providerId="ADAL" clId="{4AA1D746-D813-439B-B177-B9C316E65E2D}" dt="2025-03-18T03:44:39.828" v="4" actId="47"/>
          <pc:sldLayoutMkLst>
            <pc:docMk/>
            <pc:sldMasterMk cId="3927183574" sldId="2147483673"/>
            <pc:sldLayoutMk cId="2033105235" sldId="2147483680"/>
          </pc:sldLayoutMkLst>
        </pc:sldLayoutChg>
        <pc:sldLayoutChg chg="del">
          <pc:chgData name="Michael Christie" userId="84e6e281-edf4-46c9-b975-55a073e31b1a" providerId="ADAL" clId="{4AA1D746-D813-439B-B177-B9C316E65E2D}" dt="2025-03-18T03:44:39.828" v="4" actId="47"/>
          <pc:sldLayoutMkLst>
            <pc:docMk/>
            <pc:sldMasterMk cId="3927183574" sldId="2147483673"/>
            <pc:sldLayoutMk cId="1921006586" sldId="2147483681"/>
          </pc:sldLayoutMkLst>
        </pc:sldLayoutChg>
        <pc:sldLayoutChg chg="del">
          <pc:chgData name="Michael Christie" userId="84e6e281-edf4-46c9-b975-55a073e31b1a" providerId="ADAL" clId="{4AA1D746-D813-439B-B177-B9C316E65E2D}" dt="2025-03-18T03:44:39.828" v="4" actId="47"/>
          <pc:sldLayoutMkLst>
            <pc:docMk/>
            <pc:sldMasterMk cId="3927183574" sldId="2147483673"/>
            <pc:sldLayoutMk cId="1751505019" sldId="2147483682"/>
          </pc:sldLayoutMkLst>
        </pc:sldLayoutChg>
        <pc:sldLayoutChg chg="del">
          <pc:chgData name="Michael Christie" userId="84e6e281-edf4-46c9-b975-55a073e31b1a" providerId="ADAL" clId="{4AA1D746-D813-439B-B177-B9C316E65E2D}" dt="2025-03-18T03:44:39.828" v="4" actId="47"/>
          <pc:sldLayoutMkLst>
            <pc:docMk/>
            <pc:sldMasterMk cId="3927183574" sldId="2147483673"/>
            <pc:sldLayoutMk cId="796323884" sldId="2147483683"/>
          </pc:sldLayoutMkLst>
        </pc:sldLayoutChg>
        <pc:sldLayoutChg chg="del">
          <pc:chgData name="Michael Christie" userId="84e6e281-edf4-46c9-b975-55a073e31b1a" providerId="ADAL" clId="{4AA1D746-D813-439B-B177-B9C316E65E2D}" dt="2025-03-18T03:44:39.828" v="4" actId="47"/>
          <pc:sldLayoutMkLst>
            <pc:docMk/>
            <pc:sldMasterMk cId="3927183574" sldId="2147483673"/>
            <pc:sldLayoutMk cId="2684401251" sldId="2147483684"/>
          </pc:sldLayoutMkLst>
        </pc:sldLayoutChg>
      </pc:sldMasterChg>
      <pc:sldMasterChg chg="del delSldLayout">
        <pc:chgData name="Michael Christie" userId="84e6e281-edf4-46c9-b975-55a073e31b1a" providerId="ADAL" clId="{4AA1D746-D813-439B-B177-B9C316E65E2D}" dt="2025-03-18T03:44:21.816" v="2" actId="47"/>
        <pc:sldMasterMkLst>
          <pc:docMk/>
          <pc:sldMasterMk cId="2512426710" sldId="2147483685"/>
        </pc:sldMasterMkLst>
        <pc:sldLayoutChg chg="del">
          <pc:chgData name="Michael Christie" userId="84e6e281-edf4-46c9-b975-55a073e31b1a" providerId="ADAL" clId="{4AA1D746-D813-439B-B177-B9C316E65E2D}" dt="2025-03-18T03:44:21.816" v="2" actId="47"/>
          <pc:sldLayoutMkLst>
            <pc:docMk/>
            <pc:sldMasterMk cId="2512426710" sldId="2147483685"/>
            <pc:sldLayoutMk cId="2563641145" sldId="2147483686"/>
          </pc:sldLayoutMkLst>
        </pc:sldLayoutChg>
        <pc:sldLayoutChg chg="del">
          <pc:chgData name="Michael Christie" userId="84e6e281-edf4-46c9-b975-55a073e31b1a" providerId="ADAL" clId="{4AA1D746-D813-439B-B177-B9C316E65E2D}" dt="2025-03-18T03:44:21.816" v="2" actId="47"/>
          <pc:sldLayoutMkLst>
            <pc:docMk/>
            <pc:sldMasterMk cId="2512426710" sldId="2147483685"/>
            <pc:sldLayoutMk cId="3187982916" sldId="2147483687"/>
          </pc:sldLayoutMkLst>
        </pc:sldLayoutChg>
        <pc:sldLayoutChg chg="del">
          <pc:chgData name="Michael Christie" userId="84e6e281-edf4-46c9-b975-55a073e31b1a" providerId="ADAL" clId="{4AA1D746-D813-439B-B177-B9C316E65E2D}" dt="2025-03-18T03:44:21.816" v="2" actId="47"/>
          <pc:sldLayoutMkLst>
            <pc:docMk/>
            <pc:sldMasterMk cId="2512426710" sldId="2147483685"/>
            <pc:sldLayoutMk cId="1021714250" sldId="2147483688"/>
          </pc:sldLayoutMkLst>
        </pc:sldLayoutChg>
        <pc:sldLayoutChg chg="del">
          <pc:chgData name="Michael Christie" userId="84e6e281-edf4-46c9-b975-55a073e31b1a" providerId="ADAL" clId="{4AA1D746-D813-439B-B177-B9C316E65E2D}" dt="2025-03-18T03:44:21.816" v="2" actId="47"/>
          <pc:sldLayoutMkLst>
            <pc:docMk/>
            <pc:sldMasterMk cId="2512426710" sldId="2147483685"/>
            <pc:sldLayoutMk cId="1643721157" sldId="2147483689"/>
          </pc:sldLayoutMkLst>
        </pc:sldLayoutChg>
        <pc:sldLayoutChg chg="del">
          <pc:chgData name="Michael Christie" userId="84e6e281-edf4-46c9-b975-55a073e31b1a" providerId="ADAL" clId="{4AA1D746-D813-439B-B177-B9C316E65E2D}" dt="2025-03-18T03:44:21.816" v="2" actId="47"/>
          <pc:sldLayoutMkLst>
            <pc:docMk/>
            <pc:sldMasterMk cId="2512426710" sldId="2147483685"/>
            <pc:sldLayoutMk cId="4225909057" sldId="2147483690"/>
          </pc:sldLayoutMkLst>
        </pc:sldLayoutChg>
        <pc:sldLayoutChg chg="del">
          <pc:chgData name="Michael Christie" userId="84e6e281-edf4-46c9-b975-55a073e31b1a" providerId="ADAL" clId="{4AA1D746-D813-439B-B177-B9C316E65E2D}" dt="2025-03-18T03:44:21.816" v="2" actId="47"/>
          <pc:sldLayoutMkLst>
            <pc:docMk/>
            <pc:sldMasterMk cId="2512426710" sldId="2147483685"/>
            <pc:sldLayoutMk cId="2019633400" sldId="2147483691"/>
          </pc:sldLayoutMkLst>
        </pc:sldLayoutChg>
        <pc:sldLayoutChg chg="del">
          <pc:chgData name="Michael Christie" userId="84e6e281-edf4-46c9-b975-55a073e31b1a" providerId="ADAL" clId="{4AA1D746-D813-439B-B177-B9C316E65E2D}" dt="2025-03-18T03:44:21.816" v="2" actId="47"/>
          <pc:sldLayoutMkLst>
            <pc:docMk/>
            <pc:sldMasterMk cId="2512426710" sldId="2147483685"/>
            <pc:sldLayoutMk cId="841717414" sldId="2147483692"/>
          </pc:sldLayoutMkLst>
        </pc:sldLayoutChg>
        <pc:sldLayoutChg chg="del">
          <pc:chgData name="Michael Christie" userId="84e6e281-edf4-46c9-b975-55a073e31b1a" providerId="ADAL" clId="{4AA1D746-D813-439B-B177-B9C316E65E2D}" dt="2025-03-18T03:44:21.816" v="2" actId="47"/>
          <pc:sldLayoutMkLst>
            <pc:docMk/>
            <pc:sldMasterMk cId="2512426710" sldId="2147483685"/>
            <pc:sldLayoutMk cId="1289868132" sldId="2147483693"/>
          </pc:sldLayoutMkLst>
        </pc:sldLayoutChg>
        <pc:sldLayoutChg chg="del">
          <pc:chgData name="Michael Christie" userId="84e6e281-edf4-46c9-b975-55a073e31b1a" providerId="ADAL" clId="{4AA1D746-D813-439B-B177-B9C316E65E2D}" dt="2025-03-18T03:44:21.816" v="2" actId="47"/>
          <pc:sldLayoutMkLst>
            <pc:docMk/>
            <pc:sldMasterMk cId="2512426710" sldId="2147483685"/>
            <pc:sldLayoutMk cId="2508857541" sldId="2147483694"/>
          </pc:sldLayoutMkLst>
        </pc:sldLayoutChg>
        <pc:sldLayoutChg chg="del">
          <pc:chgData name="Michael Christie" userId="84e6e281-edf4-46c9-b975-55a073e31b1a" providerId="ADAL" clId="{4AA1D746-D813-439B-B177-B9C316E65E2D}" dt="2025-03-18T03:44:21.816" v="2" actId="47"/>
          <pc:sldLayoutMkLst>
            <pc:docMk/>
            <pc:sldMasterMk cId="2512426710" sldId="2147483685"/>
            <pc:sldLayoutMk cId="3773194386" sldId="2147483695"/>
          </pc:sldLayoutMkLst>
        </pc:sldLayoutChg>
        <pc:sldLayoutChg chg="del">
          <pc:chgData name="Michael Christie" userId="84e6e281-edf4-46c9-b975-55a073e31b1a" providerId="ADAL" clId="{4AA1D746-D813-439B-B177-B9C316E65E2D}" dt="2025-03-18T03:44:21.816" v="2" actId="47"/>
          <pc:sldLayoutMkLst>
            <pc:docMk/>
            <pc:sldMasterMk cId="2512426710" sldId="2147483685"/>
            <pc:sldLayoutMk cId="3196188515" sldId="214748369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D494-60A2-96A0-6525-5026CD4C74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EFB62F0-712F-D5BA-B625-CF65DFB8E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5E3589A-A828-1884-9441-93C2D04F4608}"/>
              </a:ext>
            </a:extLst>
          </p:cNvPr>
          <p:cNvSpPr>
            <a:spLocks noGrp="1"/>
          </p:cNvSpPr>
          <p:nvPr>
            <p:ph type="dt" sz="half" idx="10"/>
          </p:nvPr>
        </p:nvSpPr>
        <p:spPr/>
        <p:txBody>
          <a:bodyPr/>
          <a:lstStyle/>
          <a:p>
            <a:fld id="{096E910D-E7E3-4179-8A38-AF2E0F8FBC2B}" type="datetimeFigureOut">
              <a:rPr lang="en-AU" smtClean="0"/>
              <a:t>14/03/2025</a:t>
            </a:fld>
            <a:endParaRPr lang="en-AU"/>
          </a:p>
        </p:txBody>
      </p:sp>
      <p:sp>
        <p:nvSpPr>
          <p:cNvPr id="5" name="Footer Placeholder 4">
            <a:extLst>
              <a:ext uri="{FF2B5EF4-FFF2-40B4-BE49-F238E27FC236}">
                <a16:creationId xmlns:a16="http://schemas.microsoft.com/office/drawing/2014/main" id="{98919917-194E-4B5A-BB1F-E11A1B2189D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CB85F58-0F13-B59D-412E-49B55556DDBE}"/>
              </a:ext>
            </a:extLst>
          </p:cNvPr>
          <p:cNvSpPr>
            <a:spLocks noGrp="1"/>
          </p:cNvSpPr>
          <p:nvPr>
            <p:ph type="sldNum" sz="quarter" idx="12"/>
          </p:nvPr>
        </p:nvSpPr>
        <p:spPr/>
        <p:txBody>
          <a:bodyPr/>
          <a:lstStyle/>
          <a:p>
            <a:fld id="{5F6DDE40-D7CB-48CE-A671-E7D8EFD54AB9}" type="slidenum">
              <a:rPr lang="en-AU" smtClean="0"/>
              <a:t>‹#›</a:t>
            </a:fld>
            <a:endParaRPr lang="en-AU"/>
          </a:p>
        </p:txBody>
      </p:sp>
    </p:spTree>
    <p:extLst>
      <p:ext uri="{BB962C8B-B14F-4D97-AF65-F5344CB8AC3E}">
        <p14:creationId xmlns:p14="http://schemas.microsoft.com/office/powerpoint/2010/main" val="160509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6C12-7988-5221-8F95-D7485754FA6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1795C39-5510-8E9C-6445-2D401BD827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40C1F75-4F56-D960-9B09-4335F50175B1}"/>
              </a:ext>
            </a:extLst>
          </p:cNvPr>
          <p:cNvSpPr>
            <a:spLocks noGrp="1"/>
          </p:cNvSpPr>
          <p:nvPr>
            <p:ph type="dt" sz="half" idx="10"/>
          </p:nvPr>
        </p:nvSpPr>
        <p:spPr/>
        <p:txBody>
          <a:bodyPr/>
          <a:lstStyle/>
          <a:p>
            <a:fld id="{096E910D-E7E3-4179-8A38-AF2E0F8FBC2B}" type="datetimeFigureOut">
              <a:rPr lang="en-AU" smtClean="0"/>
              <a:t>14/03/2025</a:t>
            </a:fld>
            <a:endParaRPr lang="en-AU"/>
          </a:p>
        </p:txBody>
      </p:sp>
      <p:sp>
        <p:nvSpPr>
          <p:cNvPr id="5" name="Footer Placeholder 4">
            <a:extLst>
              <a:ext uri="{FF2B5EF4-FFF2-40B4-BE49-F238E27FC236}">
                <a16:creationId xmlns:a16="http://schemas.microsoft.com/office/drawing/2014/main" id="{D4717DFD-8711-A0D0-0F40-24348BA6F6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A7DC6D7-193B-F6ED-C653-63E092B51822}"/>
              </a:ext>
            </a:extLst>
          </p:cNvPr>
          <p:cNvSpPr>
            <a:spLocks noGrp="1"/>
          </p:cNvSpPr>
          <p:nvPr>
            <p:ph type="sldNum" sz="quarter" idx="12"/>
          </p:nvPr>
        </p:nvSpPr>
        <p:spPr/>
        <p:txBody>
          <a:bodyPr/>
          <a:lstStyle/>
          <a:p>
            <a:fld id="{5F6DDE40-D7CB-48CE-A671-E7D8EFD54AB9}" type="slidenum">
              <a:rPr lang="en-AU" smtClean="0"/>
              <a:t>‹#›</a:t>
            </a:fld>
            <a:endParaRPr lang="en-AU"/>
          </a:p>
        </p:txBody>
      </p:sp>
    </p:spTree>
    <p:extLst>
      <p:ext uri="{BB962C8B-B14F-4D97-AF65-F5344CB8AC3E}">
        <p14:creationId xmlns:p14="http://schemas.microsoft.com/office/powerpoint/2010/main" val="146677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8537C9-69F6-1444-057C-70801A135F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75C6C8C-5377-E45D-26EA-2721F3E1A3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A966DD-FC2B-8457-E6DA-3A209B32E61D}"/>
              </a:ext>
            </a:extLst>
          </p:cNvPr>
          <p:cNvSpPr>
            <a:spLocks noGrp="1"/>
          </p:cNvSpPr>
          <p:nvPr>
            <p:ph type="dt" sz="half" idx="10"/>
          </p:nvPr>
        </p:nvSpPr>
        <p:spPr/>
        <p:txBody>
          <a:bodyPr/>
          <a:lstStyle/>
          <a:p>
            <a:fld id="{096E910D-E7E3-4179-8A38-AF2E0F8FBC2B}" type="datetimeFigureOut">
              <a:rPr lang="en-AU" smtClean="0"/>
              <a:t>14/03/2025</a:t>
            </a:fld>
            <a:endParaRPr lang="en-AU"/>
          </a:p>
        </p:txBody>
      </p:sp>
      <p:sp>
        <p:nvSpPr>
          <p:cNvPr id="5" name="Footer Placeholder 4">
            <a:extLst>
              <a:ext uri="{FF2B5EF4-FFF2-40B4-BE49-F238E27FC236}">
                <a16:creationId xmlns:a16="http://schemas.microsoft.com/office/drawing/2014/main" id="{B399E2BA-0A17-7B43-08AF-CAC79530FB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7BEACEF-A507-40C7-4EB4-D5119BA03521}"/>
              </a:ext>
            </a:extLst>
          </p:cNvPr>
          <p:cNvSpPr>
            <a:spLocks noGrp="1"/>
          </p:cNvSpPr>
          <p:nvPr>
            <p:ph type="sldNum" sz="quarter" idx="12"/>
          </p:nvPr>
        </p:nvSpPr>
        <p:spPr/>
        <p:txBody>
          <a:bodyPr/>
          <a:lstStyle/>
          <a:p>
            <a:fld id="{5F6DDE40-D7CB-48CE-A671-E7D8EFD54AB9}" type="slidenum">
              <a:rPr lang="en-AU" smtClean="0"/>
              <a:t>‹#›</a:t>
            </a:fld>
            <a:endParaRPr lang="en-AU"/>
          </a:p>
        </p:txBody>
      </p:sp>
    </p:spTree>
    <p:extLst>
      <p:ext uri="{BB962C8B-B14F-4D97-AF65-F5344CB8AC3E}">
        <p14:creationId xmlns:p14="http://schemas.microsoft.com/office/powerpoint/2010/main" val="87405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D58B-0DDB-8F08-E46D-3F1A73DE262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B67BE1-3197-D5B8-B0F7-9DF1DEB06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975355D-A848-C8E4-58FF-51B809A170F7}"/>
              </a:ext>
            </a:extLst>
          </p:cNvPr>
          <p:cNvSpPr>
            <a:spLocks noGrp="1"/>
          </p:cNvSpPr>
          <p:nvPr>
            <p:ph type="dt" sz="half" idx="10"/>
          </p:nvPr>
        </p:nvSpPr>
        <p:spPr/>
        <p:txBody>
          <a:bodyPr/>
          <a:lstStyle/>
          <a:p>
            <a:fld id="{096E910D-E7E3-4179-8A38-AF2E0F8FBC2B}" type="datetimeFigureOut">
              <a:rPr lang="en-AU" smtClean="0"/>
              <a:t>14/03/2025</a:t>
            </a:fld>
            <a:endParaRPr lang="en-AU"/>
          </a:p>
        </p:txBody>
      </p:sp>
      <p:sp>
        <p:nvSpPr>
          <p:cNvPr id="5" name="Footer Placeholder 4">
            <a:extLst>
              <a:ext uri="{FF2B5EF4-FFF2-40B4-BE49-F238E27FC236}">
                <a16:creationId xmlns:a16="http://schemas.microsoft.com/office/drawing/2014/main" id="{7D085560-25CC-9B99-AFF5-C52FB43772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15D168-1352-27D6-A572-74A208F004EE}"/>
              </a:ext>
            </a:extLst>
          </p:cNvPr>
          <p:cNvSpPr>
            <a:spLocks noGrp="1"/>
          </p:cNvSpPr>
          <p:nvPr>
            <p:ph type="sldNum" sz="quarter" idx="12"/>
          </p:nvPr>
        </p:nvSpPr>
        <p:spPr/>
        <p:txBody>
          <a:bodyPr/>
          <a:lstStyle/>
          <a:p>
            <a:fld id="{5F6DDE40-D7CB-48CE-A671-E7D8EFD54AB9}" type="slidenum">
              <a:rPr lang="en-AU" smtClean="0"/>
              <a:t>‹#›</a:t>
            </a:fld>
            <a:endParaRPr lang="en-AU"/>
          </a:p>
        </p:txBody>
      </p:sp>
    </p:spTree>
    <p:extLst>
      <p:ext uri="{BB962C8B-B14F-4D97-AF65-F5344CB8AC3E}">
        <p14:creationId xmlns:p14="http://schemas.microsoft.com/office/powerpoint/2010/main" val="65390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2266-B90B-5766-3CA0-664FE22471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8AC615B-880C-128D-BA28-5EA9B1FB51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D72DB6-46C0-3F32-CE4D-0E353D32E24B}"/>
              </a:ext>
            </a:extLst>
          </p:cNvPr>
          <p:cNvSpPr>
            <a:spLocks noGrp="1"/>
          </p:cNvSpPr>
          <p:nvPr>
            <p:ph type="dt" sz="half" idx="10"/>
          </p:nvPr>
        </p:nvSpPr>
        <p:spPr/>
        <p:txBody>
          <a:bodyPr/>
          <a:lstStyle/>
          <a:p>
            <a:fld id="{096E910D-E7E3-4179-8A38-AF2E0F8FBC2B}" type="datetimeFigureOut">
              <a:rPr lang="en-AU" smtClean="0"/>
              <a:t>14/03/2025</a:t>
            </a:fld>
            <a:endParaRPr lang="en-AU"/>
          </a:p>
        </p:txBody>
      </p:sp>
      <p:sp>
        <p:nvSpPr>
          <p:cNvPr id="5" name="Footer Placeholder 4">
            <a:extLst>
              <a:ext uri="{FF2B5EF4-FFF2-40B4-BE49-F238E27FC236}">
                <a16:creationId xmlns:a16="http://schemas.microsoft.com/office/drawing/2014/main" id="{60A7C16D-1401-CA68-D108-30DF5FD23E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C67A9B-7AD7-F81D-3E4C-371DC9B5A03B}"/>
              </a:ext>
            </a:extLst>
          </p:cNvPr>
          <p:cNvSpPr>
            <a:spLocks noGrp="1"/>
          </p:cNvSpPr>
          <p:nvPr>
            <p:ph type="sldNum" sz="quarter" idx="12"/>
          </p:nvPr>
        </p:nvSpPr>
        <p:spPr/>
        <p:txBody>
          <a:bodyPr/>
          <a:lstStyle/>
          <a:p>
            <a:fld id="{5F6DDE40-D7CB-48CE-A671-E7D8EFD54AB9}" type="slidenum">
              <a:rPr lang="en-AU" smtClean="0"/>
              <a:t>‹#›</a:t>
            </a:fld>
            <a:endParaRPr lang="en-AU"/>
          </a:p>
        </p:txBody>
      </p:sp>
    </p:spTree>
    <p:extLst>
      <p:ext uri="{BB962C8B-B14F-4D97-AF65-F5344CB8AC3E}">
        <p14:creationId xmlns:p14="http://schemas.microsoft.com/office/powerpoint/2010/main" val="343465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0542-781F-9970-9729-D3280F17EC6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0A4462A-78BC-7CA4-7D90-8A34836E1B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AF3FF45-54C5-10E7-7E7D-999AC33554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D4102BC-241C-B10E-2276-985EE5D2ABAE}"/>
              </a:ext>
            </a:extLst>
          </p:cNvPr>
          <p:cNvSpPr>
            <a:spLocks noGrp="1"/>
          </p:cNvSpPr>
          <p:nvPr>
            <p:ph type="dt" sz="half" idx="10"/>
          </p:nvPr>
        </p:nvSpPr>
        <p:spPr/>
        <p:txBody>
          <a:bodyPr/>
          <a:lstStyle/>
          <a:p>
            <a:fld id="{096E910D-E7E3-4179-8A38-AF2E0F8FBC2B}" type="datetimeFigureOut">
              <a:rPr lang="en-AU" smtClean="0"/>
              <a:t>14/03/2025</a:t>
            </a:fld>
            <a:endParaRPr lang="en-AU"/>
          </a:p>
        </p:txBody>
      </p:sp>
      <p:sp>
        <p:nvSpPr>
          <p:cNvPr id="6" name="Footer Placeholder 5">
            <a:extLst>
              <a:ext uri="{FF2B5EF4-FFF2-40B4-BE49-F238E27FC236}">
                <a16:creationId xmlns:a16="http://schemas.microsoft.com/office/drawing/2014/main" id="{35863D75-B485-C7AB-237E-C627982ADE9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A1A0714-C942-2CDD-4A5D-0033C90A88F6}"/>
              </a:ext>
            </a:extLst>
          </p:cNvPr>
          <p:cNvSpPr>
            <a:spLocks noGrp="1"/>
          </p:cNvSpPr>
          <p:nvPr>
            <p:ph type="sldNum" sz="quarter" idx="12"/>
          </p:nvPr>
        </p:nvSpPr>
        <p:spPr/>
        <p:txBody>
          <a:bodyPr/>
          <a:lstStyle/>
          <a:p>
            <a:fld id="{5F6DDE40-D7CB-48CE-A671-E7D8EFD54AB9}" type="slidenum">
              <a:rPr lang="en-AU" smtClean="0"/>
              <a:t>‹#›</a:t>
            </a:fld>
            <a:endParaRPr lang="en-AU"/>
          </a:p>
        </p:txBody>
      </p:sp>
    </p:spTree>
    <p:extLst>
      <p:ext uri="{BB962C8B-B14F-4D97-AF65-F5344CB8AC3E}">
        <p14:creationId xmlns:p14="http://schemas.microsoft.com/office/powerpoint/2010/main" val="69001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2CC0-DEBF-2A87-C495-003351BA772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5C6DC20-99C0-BC33-2490-9B448BEFCF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FEA63D-D65C-D9F8-A95D-7435A18516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BF8B5CB-C173-7AD1-4417-329DF27B7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7A24BE-336A-BD0F-1F1B-7B0A8B2FB5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F73FA12-16E0-D381-BA59-21B32FBC05DD}"/>
              </a:ext>
            </a:extLst>
          </p:cNvPr>
          <p:cNvSpPr>
            <a:spLocks noGrp="1"/>
          </p:cNvSpPr>
          <p:nvPr>
            <p:ph type="dt" sz="half" idx="10"/>
          </p:nvPr>
        </p:nvSpPr>
        <p:spPr/>
        <p:txBody>
          <a:bodyPr/>
          <a:lstStyle/>
          <a:p>
            <a:fld id="{096E910D-E7E3-4179-8A38-AF2E0F8FBC2B}" type="datetimeFigureOut">
              <a:rPr lang="en-AU" smtClean="0"/>
              <a:t>14/03/2025</a:t>
            </a:fld>
            <a:endParaRPr lang="en-AU"/>
          </a:p>
        </p:txBody>
      </p:sp>
      <p:sp>
        <p:nvSpPr>
          <p:cNvPr id="8" name="Footer Placeholder 7">
            <a:extLst>
              <a:ext uri="{FF2B5EF4-FFF2-40B4-BE49-F238E27FC236}">
                <a16:creationId xmlns:a16="http://schemas.microsoft.com/office/drawing/2014/main" id="{42010C46-414A-53BD-3FF5-0E052B5F81D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B93E8CE-678C-EB7B-F431-DC9AD14A82F5}"/>
              </a:ext>
            </a:extLst>
          </p:cNvPr>
          <p:cNvSpPr>
            <a:spLocks noGrp="1"/>
          </p:cNvSpPr>
          <p:nvPr>
            <p:ph type="sldNum" sz="quarter" idx="12"/>
          </p:nvPr>
        </p:nvSpPr>
        <p:spPr/>
        <p:txBody>
          <a:bodyPr/>
          <a:lstStyle/>
          <a:p>
            <a:fld id="{5F6DDE40-D7CB-48CE-A671-E7D8EFD54AB9}" type="slidenum">
              <a:rPr lang="en-AU" smtClean="0"/>
              <a:t>‹#›</a:t>
            </a:fld>
            <a:endParaRPr lang="en-AU"/>
          </a:p>
        </p:txBody>
      </p:sp>
    </p:spTree>
    <p:extLst>
      <p:ext uri="{BB962C8B-B14F-4D97-AF65-F5344CB8AC3E}">
        <p14:creationId xmlns:p14="http://schemas.microsoft.com/office/powerpoint/2010/main" val="316049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841A-0D50-35E2-AF39-4766FDCDB93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18273EA-C0CE-07E8-EEC5-D245F65DA654}"/>
              </a:ext>
            </a:extLst>
          </p:cNvPr>
          <p:cNvSpPr>
            <a:spLocks noGrp="1"/>
          </p:cNvSpPr>
          <p:nvPr>
            <p:ph type="dt" sz="half" idx="10"/>
          </p:nvPr>
        </p:nvSpPr>
        <p:spPr/>
        <p:txBody>
          <a:bodyPr/>
          <a:lstStyle/>
          <a:p>
            <a:fld id="{096E910D-E7E3-4179-8A38-AF2E0F8FBC2B}" type="datetimeFigureOut">
              <a:rPr lang="en-AU" smtClean="0"/>
              <a:t>14/03/2025</a:t>
            </a:fld>
            <a:endParaRPr lang="en-AU"/>
          </a:p>
        </p:txBody>
      </p:sp>
      <p:sp>
        <p:nvSpPr>
          <p:cNvPr id="4" name="Footer Placeholder 3">
            <a:extLst>
              <a:ext uri="{FF2B5EF4-FFF2-40B4-BE49-F238E27FC236}">
                <a16:creationId xmlns:a16="http://schemas.microsoft.com/office/drawing/2014/main" id="{49BA1765-8DB4-EFFD-B579-DC8D033D5AD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F72CFE9-3B69-3031-3466-456B47B4F40E}"/>
              </a:ext>
            </a:extLst>
          </p:cNvPr>
          <p:cNvSpPr>
            <a:spLocks noGrp="1"/>
          </p:cNvSpPr>
          <p:nvPr>
            <p:ph type="sldNum" sz="quarter" idx="12"/>
          </p:nvPr>
        </p:nvSpPr>
        <p:spPr/>
        <p:txBody>
          <a:bodyPr/>
          <a:lstStyle/>
          <a:p>
            <a:fld id="{5F6DDE40-D7CB-48CE-A671-E7D8EFD54AB9}" type="slidenum">
              <a:rPr lang="en-AU" smtClean="0"/>
              <a:t>‹#›</a:t>
            </a:fld>
            <a:endParaRPr lang="en-AU"/>
          </a:p>
        </p:txBody>
      </p:sp>
    </p:spTree>
    <p:extLst>
      <p:ext uri="{BB962C8B-B14F-4D97-AF65-F5344CB8AC3E}">
        <p14:creationId xmlns:p14="http://schemas.microsoft.com/office/powerpoint/2010/main" val="149408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DEEBBB-1618-149E-7004-A70902F0C5A8}"/>
              </a:ext>
            </a:extLst>
          </p:cNvPr>
          <p:cNvSpPr>
            <a:spLocks noGrp="1"/>
          </p:cNvSpPr>
          <p:nvPr>
            <p:ph type="dt" sz="half" idx="10"/>
          </p:nvPr>
        </p:nvSpPr>
        <p:spPr/>
        <p:txBody>
          <a:bodyPr/>
          <a:lstStyle/>
          <a:p>
            <a:fld id="{096E910D-E7E3-4179-8A38-AF2E0F8FBC2B}" type="datetimeFigureOut">
              <a:rPr lang="en-AU" smtClean="0"/>
              <a:t>14/03/2025</a:t>
            </a:fld>
            <a:endParaRPr lang="en-AU"/>
          </a:p>
        </p:txBody>
      </p:sp>
      <p:sp>
        <p:nvSpPr>
          <p:cNvPr id="3" name="Footer Placeholder 2">
            <a:extLst>
              <a:ext uri="{FF2B5EF4-FFF2-40B4-BE49-F238E27FC236}">
                <a16:creationId xmlns:a16="http://schemas.microsoft.com/office/drawing/2014/main" id="{57712BD9-72D4-93AA-180C-3465EA9C614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29AE54D-C9DF-90D2-E5A6-AFFA201914B8}"/>
              </a:ext>
            </a:extLst>
          </p:cNvPr>
          <p:cNvSpPr>
            <a:spLocks noGrp="1"/>
          </p:cNvSpPr>
          <p:nvPr>
            <p:ph type="sldNum" sz="quarter" idx="12"/>
          </p:nvPr>
        </p:nvSpPr>
        <p:spPr/>
        <p:txBody>
          <a:bodyPr/>
          <a:lstStyle/>
          <a:p>
            <a:fld id="{5F6DDE40-D7CB-48CE-A671-E7D8EFD54AB9}" type="slidenum">
              <a:rPr lang="en-AU" smtClean="0"/>
              <a:t>‹#›</a:t>
            </a:fld>
            <a:endParaRPr lang="en-AU"/>
          </a:p>
        </p:txBody>
      </p:sp>
    </p:spTree>
    <p:extLst>
      <p:ext uri="{BB962C8B-B14F-4D97-AF65-F5344CB8AC3E}">
        <p14:creationId xmlns:p14="http://schemas.microsoft.com/office/powerpoint/2010/main" val="269881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35BB8-58A0-2CA1-7870-829237FFD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ACAA644-AA4C-1834-A3C6-205B29F681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63035E4-BF62-17E3-4ADA-91F00C36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88D53-9E8C-A3E8-D2A3-7003838F7BC6}"/>
              </a:ext>
            </a:extLst>
          </p:cNvPr>
          <p:cNvSpPr>
            <a:spLocks noGrp="1"/>
          </p:cNvSpPr>
          <p:nvPr>
            <p:ph type="dt" sz="half" idx="10"/>
          </p:nvPr>
        </p:nvSpPr>
        <p:spPr/>
        <p:txBody>
          <a:bodyPr/>
          <a:lstStyle/>
          <a:p>
            <a:fld id="{096E910D-E7E3-4179-8A38-AF2E0F8FBC2B}" type="datetimeFigureOut">
              <a:rPr lang="en-AU" smtClean="0"/>
              <a:t>14/03/2025</a:t>
            </a:fld>
            <a:endParaRPr lang="en-AU"/>
          </a:p>
        </p:txBody>
      </p:sp>
      <p:sp>
        <p:nvSpPr>
          <p:cNvPr id="6" name="Footer Placeholder 5">
            <a:extLst>
              <a:ext uri="{FF2B5EF4-FFF2-40B4-BE49-F238E27FC236}">
                <a16:creationId xmlns:a16="http://schemas.microsoft.com/office/drawing/2014/main" id="{87AB43D8-3087-33A8-8881-50F6AB8CB7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BC89B42-E2AD-C74A-CA60-ADBCC38F02BC}"/>
              </a:ext>
            </a:extLst>
          </p:cNvPr>
          <p:cNvSpPr>
            <a:spLocks noGrp="1"/>
          </p:cNvSpPr>
          <p:nvPr>
            <p:ph type="sldNum" sz="quarter" idx="12"/>
          </p:nvPr>
        </p:nvSpPr>
        <p:spPr/>
        <p:txBody>
          <a:bodyPr/>
          <a:lstStyle/>
          <a:p>
            <a:fld id="{5F6DDE40-D7CB-48CE-A671-E7D8EFD54AB9}" type="slidenum">
              <a:rPr lang="en-AU" smtClean="0"/>
              <a:t>‹#›</a:t>
            </a:fld>
            <a:endParaRPr lang="en-AU"/>
          </a:p>
        </p:txBody>
      </p:sp>
    </p:spTree>
    <p:extLst>
      <p:ext uri="{BB962C8B-B14F-4D97-AF65-F5344CB8AC3E}">
        <p14:creationId xmlns:p14="http://schemas.microsoft.com/office/powerpoint/2010/main" val="112028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EE94-72D3-E826-D52B-1BD048ECF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5BCFA01-CC10-0FF5-F640-6003440B6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7F62961-033A-1D12-886B-546459056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6DCD0-7234-C1B0-F6C9-DD89789C6E1C}"/>
              </a:ext>
            </a:extLst>
          </p:cNvPr>
          <p:cNvSpPr>
            <a:spLocks noGrp="1"/>
          </p:cNvSpPr>
          <p:nvPr>
            <p:ph type="dt" sz="half" idx="10"/>
          </p:nvPr>
        </p:nvSpPr>
        <p:spPr/>
        <p:txBody>
          <a:bodyPr/>
          <a:lstStyle/>
          <a:p>
            <a:fld id="{096E910D-E7E3-4179-8A38-AF2E0F8FBC2B}" type="datetimeFigureOut">
              <a:rPr lang="en-AU" smtClean="0"/>
              <a:t>14/03/2025</a:t>
            </a:fld>
            <a:endParaRPr lang="en-AU"/>
          </a:p>
        </p:txBody>
      </p:sp>
      <p:sp>
        <p:nvSpPr>
          <p:cNvPr id="6" name="Footer Placeholder 5">
            <a:extLst>
              <a:ext uri="{FF2B5EF4-FFF2-40B4-BE49-F238E27FC236}">
                <a16:creationId xmlns:a16="http://schemas.microsoft.com/office/drawing/2014/main" id="{2EFDBDAE-2F51-2E19-A97C-43C232017AB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9010B75-CF28-D07F-7D87-20862F7A8837}"/>
              </a:ext>
            </a:extLst>
          </p:cNvPr>
          <p:cNvSpPr>
            <a:spLocks noGrp="1"/>
          </p:cNvSpPr>
          <p:nvPr>
            <p:ph type="sldNum" sz="quarter" idx="12"/>
          </p:nvPr>
        </p:nvSpPr>
        <p:spPr/>
        <p:txBody>
          <a:bodyPr/>
          <a:lstStyle/>
          <a:p>
            <a:fld id="{5F6DDE40-D7CB-48CE-A671-E7D8EFD54AB9}" type="slidenum">
              <a:rPr lang="en-AU" smtClean="0"/>
              <a:t>‹#›</a:t>
            </a:fld>
            <a:endParaRPr lang="en-AU"/>
          </a:p>
        </p:txBody>
      </p:sp>
    </p:spTree>
    <p:extLst>
      <p:ext uri="{BB962C8B-B14F-4D97-AF65-F5344CB8AC3E}">
        <p14:creationId xmlns:p14="http://schemas.microsoft.com/office/powerpoint/2010/main" val="336982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96853-5634-F63F-AB96-B92CB9EA7D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9956BA9-4828-6A73-B462-0A6D81735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53B5111-F5C9-C0DC-EEB5-C522FD9B5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6E910D-E7E3-4179-8A38-AF2E0F8FBC2B}" type="datetimeFigureOut">
              <a:rPr lang="en-AU" smtClean="0"/>
              <a:t>14/03/2025</a:t>
            </a:fld>
            <a:endParaRPr lang="en-AU"/>
          </a:p>
        </p:txBody>
      </p:sp>
      <p:sp>
        <p:nvSpPr>
          <p:cNvPr id="5" name="Footer Placeholder 4">
            <a:extLst>
              <a:ext uri="{FF2B5EF4-FFF2-40B4-BE49-F238E27FC236}">
                <a16:creationId xmlns:a16="http://schemas.microsoft.com/office/drawing/2014/main" id="{78E3C996-3359-53C7-58DC-ECE93D9329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9210B286-05FC-36C4-0EE1-35BA67C363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6DDE40-D7CB-48CE-A671-E7D8EFD54AB9}" type="slidenum">
              <a:rPr lang="en-AU" smtClean="0"/>
              <a:t>‹#›</a:t>
            </a:fld>
            <a:endParaRPr lang="en-AU"/>
          </a:p>
        </p:txBody>
      </p:sp>
    </p:spTree>
    <p:extLst>
      <p:ext uri="{BB962C8B-B14F-4D97-AF65-F5344CB8AC3E}">
        <p14:creationId xmlns:p14="http://schemas.microsoft.com/office/powerpoint/2010/main" val="341070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ogo with a gold circle and a hand shaking&#10;&#10;AI-generated content may be incorrect.">
            <a:extLst>
              <a:ext uri="{FF2B5EF4-FFF2-40B4-BE49-F238E27FC236}">
                <a16:creationId xmlns:a16="http://schemas.microsoft.com/office/drawing/2014/main" id="{AB64CA1B-B3F7-618C-AE68-762E6585644F}"/>
              </a:ext>
            </a:extLst>
          </p:cNvPr>
          <p:cNvPicPr>
            <a:picLocks noChangeAspect="1"/>
          </p:cNvPicPr>
          <p:nvPr/>
        </p:nvPicPr>
        <p:blipFill>
          <a:blip r:embed="rId2">
            <a:extLst>
              <a:ext uri="{28A0092B-C50C-407E-A947-70E740481C1C}">
                <a14:useLocalDpi xmlns:a14="http://schemas.microsoft.com/office/drawing/2010/main" val="0"/>
              </a:ext>
            </a:extLst>
          </a:blip>
          <a:srcRect l="6802" r="291"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D86F419-7774-FECD-FC19-080639CCFDBA}"/>
              </a:ext>
            </a:extLst>
          </p:cNvPr>
          <p:cNvSpPr txBox="1"/>
          <p:nvPr/>
        </p:nvSpPr>
        <p:spPr>
          <a:xfrm>
            <a:off x="6892413" y="5885508"/>
            <a:ext cx="5211097" cy="89255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The Abrahamic Covenant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Michael Christie</a:t>
            </a:r>
            <a:endParaRPr kumimoji="0" lang="en-US" sz="2400" b="0" i="0" u="none" strike="noStrike" kern="1200" cap="none" spc="0" normalizeH="0" baseline="0" noProof="0" dirty="0">
              <a:ln>
                <a:noFill/>
              </a:ln>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6053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61EF2-3F8C-51EB-E8C3-F3043FF6A735}"/>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A66A402B-7C7A-42ED-8860-65AD7D6A5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735BB50-BE20-C64F-0C7B-72DEE491FD29}"/>
              </a:ext>
            </a:extLst>
          </p:cNvPr>
          <p:cNvSpPr txBox="1"/>
          <p:nvPr/>
        </p:nvSpPr>
        <p:spPr>
          <a:xfrm>
            <a:off x="2558846" y="961769"/>
            <a:ext cx="8541773" cy="5078313"/>
          </a:xfrm>
          <a:prstGeom prst="rect">
            <a:avLst/>
          </a:prstGeom>
          <a:noFill/>
        </p:spPr>
        <p:txBody>
          <a:bodyPr wrap="square">
            <a:spAutoFit/>
          </a:bodyPr>
          <a:lstStyle/>
          <a:p>
            <a:pPr marL="457200" marR="0" lvl="0" indent="0" algn="just" defTabSz="914400" rtl="0" eaLnBrk="1" fontAlgn="auto" latinLnBrk="0" hangingPunct="1">
              <a:lnSpc>
                <a:spcPct val="100000"/>
              </a:lnSpc>
              <a:spcBef>
                <a:spcPts val="0"/>
              </a:spcBef>
              <a:spcAft>
                <a:spcPts val="800"/>
              </a:spcAft>
              <a:buClrTx/>
              <a:buSzTx/>
              <a:buFontTx/>
              <a:buNone/>
              <a:tabLst/>
              <a:defRPr/>
            </a:pPr>
            <a:r>
              <a:rPr kumimoji="0" lang="en-AU" sz="3600" b="0" i="0" u="none" strike="noStrike" kern="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12 </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As the sun was setting, Abram fell into a deep sleep, and a thick and dreadful darkness came over him. </a:t>
            </a:r>
            <a:r>
              <a:rPr kumimoji="0" lang="en-AU" sz="3600" b="0" i="0" u="none" strike="noStrike" kern="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13 </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Then the </a:t>
            </a:r>
            <a:r>
              <a:rPr kumimoji="0" lang="en-AU" sz="3600" b="0" i="0" u="none" strike="noStrike" kern="0" cap="small"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said to him, “Know for certain that for four hundred years your descendants will be strangers in a country not their own and that they will be enslaved and mistreated there. </a:t>
            </a:r>
            <a:endParaRPr kumimoji="0" lang="en-US" sz="3600" b="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747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329E2-9187-A926-4E5A-7E909EF20431}"/>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9373EFD2-4A16-4664-BCEB-F18F8B1C1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D444F87-FAD7-B955-A287-B7F16DDECF2B}"/>
              </a:ext>
            </a:extLst>
          </p:cNvPr>
          <p:cNvSpPr txBox="1"/>
          <p:nvPr/>
        </p:nvSpPr>
        <p:spPr>
          <a:xfrm>
            <a:off x="2359742" y="971602"/>
            <a:ext cx="9104672" cy="5078313"/>
          </a:xfrm>
          <a:prstGeom prst="rect">
            <a:avLst/>
          </a:prstGeom>
          <a:noFill/>
        </p:spPr>
        <p:txBody>
          <a:bodyPr wrap="square">
            <a:spAutoFit/>
          </a:bodyPr>
          <a:lstStyle/>
          <a:p>
            <a:pPr marL="457200" marR="0" lvl="0" indent="0" algn="just" defTabSz="914400" rtl="0" eaLnBrk="1" fontAlgn="auto" latinLnBrk="0" hangingPunct="1">
              <a:lnSpc>
                <a:spcPct val="100000"/>
              </a:lnSpc>
              <a:spcBef>
                <a:spcPts val="0"/>
              </a:spcBef>
              <a:spcAft>
                <a:spcPts val="800"/>
              </a:spcAft>
              <a:buClrTx/>
              <a:buSzTx/>
              <a:buFontTx/>
              <a:buNone/>
              <a:tabLst/>
              <a:defRPr/>
            </a:pPr>
            <a:r>
              <a:rPr kumimoji="0" lang="en-AU" sz="3600" b="0" i="0" u="none" strike="noStrike" kern="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14 </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But I will punish the nation they serve as slaves, and afterward they will come out with great possessions. </a:t>
            </a:r>
            <a:r>
              <a:rPr kumimoji="0" lang="en-AU" sz="3600" b="0" i="0" u="none" strike="noStrike" kern="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15 </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You, however, will go to your ancestors in peace and be buried at a good old age. </a:t>
            </a:r>
            <a:r>
              <a:rPr kumimoji="0" lang="en-AU" sz="3600" b="0" i="0" u="none" strike="noStrike" kern="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16 </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the fourth generation your descendants will come back here, for the sin of the Amorites has not yet reached its full measure.”</a:t>
            </a:r>
            <a:endParaRPr kumimoji="0" lang="en-US" sz="3600" b="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566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EE5D8-E547-785E-662C-5CBEB1EB25EE}"/>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4EBEE6D3-0FCB-755F-6755-A15E46A43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553D74C-14D2-8F58-F14B-620D6337E58C}"/>
              </a:ext>
            </a:extLst>
          </p:cNvPr>
          <p:cNvSpPr txBox="1"/>
          <p:nvPr/>
        </p:nvSpPr>
        <p:spPr>
          <a:xfrm>
            <a:off x="2499853" y="1256737"/>
            <a:ext cx="8758082" cy="4072910"/>
          </a:xfrm>
          <a:prstGeom prst="rect">
            <a:avLst/>
          </a:prstGeom>
          <a:noFill/>
        </p:spPr>
        <p:txBody>
          <a:bodyPr wrap="square">
            <a:spAutoFit/>
          </a:bodyPr>
          <a:lstStyle/>
          <a:p>
            <a:pPr marL="457200" marR="0" lvl="0" indent="0" algn="just" defTabSz="914400" rtl="0" eaLnBrk="1" fontAlgn="auto" latinLnBrk="0" hangingPunct="1">
              <a:lnSpc>
                <a:spcPct val="100000"/>
              </a:lnSpc>
              <a:spcBef>
                <a:spcPts val="0"/>
              </a:spcBef>
              <a:spcAft>
                <a:spcPts val="800"/>
              </a:spcAft>
              <a:buClrTx/>
              <a:buSzTx/>
              <a:buFontTx/>
              <a:buNone/>
              <a:tabLst/>
              <a:defRPr/>
            </a:pPr>
            <a:r>
              <a:rPr kumimoji="0" lang="en-AU" sz="3600" b="0" i="0" u="none" strike="noStrike" kern="10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17 </a:t>
            </a:r>
            <a:r>
              <a:rPr kumimoji="0" lang="en-AU" sz="3600" b="0" i="0" u="none" strike="noStrike" kern="1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When the sun had set and darkness had fallen, a smoking </a:t>
            </a:r>
            <a:r>
              <a:rPr kumimoji="0" lang="en-AU" sz="3600" b="0" i="0" u="none" strike="noStrike" kern="1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firepot</a:t>
            </a:r>
            <a:r>
              <a:rPr kumimoji="0" lang="en-AU" sz="3600" b="0" i="0" u="none" strike="noStrike" kern="1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with a blazing torch appeared and passed between the pieces. </a:t>
            </a:r>
          </a:p>
          <a:p>
            <a:pPr marL="457200" marR="0" lvl="0" indent="0" algn="just" defTabSz="914400" rtl="0" eaLnBrk="1" fontAlgn="auto" latinLnBrk="0" hangingPunct="1">
              <a:lnSpc>
                <a:spcPct val="100000"/>
              </a:lnSpc>
              <a:spcBef>
                <a:spcPts val="0"/>
              </a:spcBef>
              <a:spcAft>
                <a:spcPts val="800"/>
              </a:spcAft>
              <a:buClrTx/>
              <a:buSzTx/>
              <a:buFontTx/>
              <a:buNone/>
              <a:tabLst/>
              <a:defRPr/>
            </a:pPr>
            <a:r>
              <a:rPr kumimoji="0" lang="en-AU" sz="3600" b="0" i="0" u="none" strike="noStrike" kern="10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18 </a:t>
            </a:r>
            <a:r>
              <a:rPr kumimoji="0" lang="en-AU" sz="3600" b="0" i="0" u="none" strike="noStrike" kern="1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On that day the </a:t>
            </a:r>
            <a:r>
              <a:rPr kumimoji="0" lang="en-AU" sz="3600" b="0" i="0" u="none" strike="noStrike" kern="100" cap="small"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AU" sz="3600" b="0" i="0" u="none" strike="noStrike" kern="1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made a covenant with Abram and said, “To your descendants I give this land</a:t>
            </a:r>
            <a:r>
              <a:rPr kumimoji="0" lang="en-US" sz="3600" b="0" i="0" u="none" strike="noStrike" kern="1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3600" b="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5867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DA964-E881-14AD-F5F5-82C7BEF1C692}"/>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A6ADC256-F723-6081-559E-44B3F5FD5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a:extLst>
              <a:ext uri="{FF2B5EF4-FFF2-40B4-BE49-F238E27FC236}">
                <a16:creationId xmlns:a16="http://schemas.microsoft.com/office/drawing/2014/main" id="{CF95E875-1F0F-11AD-185B-4B203D29439F}"/>
              </a:ext>
            </a:extLst>
          </p:cNvPr>
          <p:cNvSpPr/>
          <p:nvPr/>
        </p:nvSpPr>
        <p:spPr>
          <a:xfrm>
            <a:off x="2202425" y="223684"/>
            <a:ext cx="9743767" cy="6410632"/>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3"/>
            <a:stretch>
              <a:fillRect/>
            </a:stretch>
          </a:blipFill>
        </p:spPr>
        <p:txBody>
          <a:bodyPr/>
          <a:lstStyle/>
          <a:p>
            <a:endParaRPr lang="en-AU"/>
          </a:p>
        </p:txBody>
      </p:sp>
    </p:spTree>
    <p:extLst>
      <p:ext uri="{BB962C8B-B14F-4D97-AF65-F5344CB8AC3E}">
        <p14:creationId xmlns:p14="http://schemas.microsoft.com/office/powerpoint/2010/main" val="90505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B8F49-B411-98A1-7753-93F4E3F2C0AC}"/>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ED0403C1-8D7A-A76A-29B3-365DDCB09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5BABEB-C7BE-5567-0CF9-A0D67C45E089}"/>
              </a:ext>
            </a:extLst>
          </p:cNvPr>
          <p:cNvSpPr txBox="1">
            <a:spLocks/>
          </p:cNvSpPr>
          <p:nvPr/>
        </p:nvSpPr>
        <p:spPr>
          <a:xfrm>
            <a:off x="3109453" y="687056"/>
            <a:ext cx="7853515"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Covenant RECEIVED</a:t>
            </a: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7DFE1C3-3DF4-8FC9-838F-CC769F64327F}"/>
              </a:ext>
            </a:extLst>
          </p:cNvPr>
          <p:cNvSpPr txBox="1"/>
          <p:nvPr/>
        </p:nvSpPr>
        <p:spPr>
          <a:xfrm>
            <a:off x="3109453" y="2283028"/>
            <a:ext cx="7942005" cy="4247317"/>
          </a:xfrm>
          <a:prstGeom prst="rect">
            <a:avLst/>
          </a:prstGeom>
          <a:noFill/>
        </p:spPr>
        <p:txBody>
          <a:bodyPr wrap="square">
            <a:spAutoFit/>
          </a:bodyPr>
          <a:lstStyle/>
          <a:p>
            <a:pPr algn="just"/>
            <a:r>
              <a:rPr lang="en-AU" sz="30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a:t>
            </a:r>
            <a:r>
              <a:rPr lang="en-AU" sz="3000" kern="0" cap="small"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Lord</a:t>
            </a:r>
            <a:r>
              <a:rPr lang="en-AU" sz="30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had said to Abram, “Go from your country, your people and your father’s household to the land I will show you.</a:t>
            </a:r>
            <a:r>
              <a:rPr lang="en-AU" sz="3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AU" sz="30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 will make you into a great nation, and I will bless you; I will make your name great, and you will be a blessing… and all peoples on earth will be blessed through you.”</a:t>
            </a:r>
          </a:p>
          <a:p>
            <a:pPr algn="just"/>
            <a:endParaRPr kumimoji="0" lang="en-AU" sz="3000" i="0" u="none" strike="noStrike" kern="0" cap="none" spc="0" normalizeH="0" baseline="0" noProof="0" dirty="0">
              <a:ln>
                <a:noFill/>
              </a:ln>
              <a:solidFill>
                <a:srgbClr val="000000"/>
              </a:solidFill>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a:p>
            <a:pPr algn="r"/>
            <a:r>
              <a:rPr lang="en-AU" sz="3000" kern="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GENESIS 12:1-3</a:t>
            </a:r>
            <a:endParaRPr kumimoji="0" lang="en-US" sz="300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321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57429-7DBC-48D0-E4AA-4DE9A513094B}"/>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653F256D-E587-62EF-0D09-981BAAFB8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9EB170E-AF14-C518-EE02-2E685E572CF1}"/>
              </a:ext>
            </a:extLst>
          </p:cNvPr>
          <p:cNvSpPr txBox="1"/>
          <p:nvPr/>
        </p:nvSpPr>
        <p:spPr>
          <a:xfrm>
            <a:off x="3067663" y="841958"/>
            <a:ext cx="7816647" cy="5847755"/>
          </a:xfrm>
          <a:prstGeom prst="rect">
            <a:avLst/>
          </a:prstGeom>
          <a:noFill/>
        </p:spPr>
        <p:txBody>
          <a:bodyPr wrap="square">
            <a:spAutoFit/>
          </a:bodyPr>
          <a:lstStyle/>
          <a:p>
            <a:pPr algn="just"/>
            <a:r>
              <a:rPr lang="en-US" sz="3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“Anyone who loves their father or mother more than me is not worthy of me; anyone who loves their son or daughter more than me is not worthy of me. Whoever does not take up their cross and follow me is not worthy of me.</a:t>
            </a:r>
            <a:r>
              <a:rPr lang="en-US" sz="3400" i="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3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Whoever finds their life will lose it, and whoever loses their life for my sake will find it.”</a:t>
            </a:r>
            <a:endParaRPr lang="en-AU" sz="3400" dirty="0">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AU" sz="3400" dirty="0">
              <a:latin typeface="Open Sans" panose="020B0606030504020204" pitchFamily="34" charset="0"/>
              <a:ea typeface="Open Sans" panose="020B0606030504020204" pitchFamily="34" charset="0"/>
              <a:cs typeface="Open Sans" panose="020B0606030504020204" pitchFamily="34" charset="0"/>
            </a:endParaRPr>
          </a:p>
          <a:p>
            <a:pPr algn="r"/>
            <a:r>
              <a:rPr lang="en-AU" sz="3400" dirty="0">
                <a:latin typeface="Open Sans" panose="020B0606030504020204" pitchFamily="34" charset="0"/>
                <a:ea typeface="Open Sans" panose="020B0606030504020204" pitchFamily="34" charset="0"/>
                <a:cs typeface="Open Sans" panose="020B0606030504020204" pitchFamily="34" charset="0"/>
              </a:rPr>
              <a:t>- MATTHEW 10:37-39</a:t>
            </a:r>
          </a:p>
        </p:txBody>
      </p:sp>
    </p:spTree>
    <p:extLst>
      <p:ext uri="{BB962C8B-B14F-4D97-AF65-F5344CB8AC3E}">
        <p14:creationId xmlns:p14="http://schemas.microsoft.com/office/powerpoint/2010/main" val="335881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8137F-FA9E-877D-39E0-8E3C9D812D6B}"/>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5DF03FDC-F24F-460F-ACE9-5ECC9C21E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CC4914F-792A-9FC3-3436-9C71BA3FC8A2}"/>
              </a:ext>
            </a:extLst>
          </p:cNvPr>
          <p:cNvSpPr txBox="1"/>
          <p:nvPr/>
        </p:nvSpPr>
        <p:spPr>
          <a:xfrm>
            <a:off x="2910344" y="1402398"/>
            <a:ext cx="8327926"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200" dirty="0">
                <a:solidFill>
                  <a:srgbClr val="181818"/>
                </a:solidFill>
                <a:effectLst/>
                <a:latin typeface="Open Sans" panose="020B0606030504020204" pitchFamily="34" charset="0"/>
                <a:ea typeface="Open Sans" panose="020B0606030504020204" pitchFamily="34" charset="0"/>
                <a:cs typeface="Open Sans" panose="020B0606030504020204" pitchFamily="34" charset="0"/>
              </a:rPr>
              <a:t>[Cheap grace </a:t>
            </a:r>
            <a:r>
              <a:rPr lang="en-AU"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is] forgiveness without requiring repentance, baptism without church discipline, communion without confession, absolution without confession personal confession… without discipleship, grace without the cross, grace without Jesus Christ, living and incarnate.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71500" marR="0" lvl="0" indent="-571500" algn="r" defTabSz="914400" rtl="0" eaLnBrk="1" fontAlgn="auto" latinLnBrk="0" hangingPunct="1">
              <a:lnSpc>
                <a:spcPct val="100000"/>
              </a:lnSpc>
              <a:spcBef>
                <a:spcPts val="0"/>
              </a:spcBef>
              <a:spcAft>
                <a:spcPts val="0"/>
              </a:spcAft>
              <a:buClrTx/>
              <a:buSzTx/>
              <a:buFontTx/>
              <a:buChar char="-"/>
              <a:tabLst/>
              <a:defRPr/>
            </a:pPr>
            <a:r>
              <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DIETRICH BONHOEFFER</a:t>
            </a:r>
          </a:p>
          <a:p>
            <a:pPr marR="0" lvl="0" algn="r" defTabSz="914400" rtl="0" eaLnBrk="1" fontAlgn="auto" latinLnBrk="0" hangingPunct="1">
              <a:lnSpc>
                <a:spcPct val="100000"/>
              </a:lnSpc>
              <a:spcBef>
                <a:spcPts val="0"/>
              </a:spcBef>
              <a:spcAft>
                <a:spcPts val="0"/>
              </a:spcAft>
              <a:buClrTx/>
              <a:buSzTx/>
              <a:tabLst/>
              <a:defRPr/>
            </a:pPr>
            <a:r>
              <a:rPr lang="en-AU" sz="3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The Cost of Discipleship</a:t>
            </a:r>
            <a:endParaRPr kumimoji="0" lang="en-AU" sz="3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98275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547E-EFB5-B53F-6DED-978D9209D83D}"/>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05F38317-87A3-C2C5-6813-A54DE0BA1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9A0B3C6-14DF-B9C2-6EC5-A41C96EE38CD}"/>
              </a:ext>
            </a:extLst>
          </p:cNvPr>
          <p:cNvSpPr txBox="1"/>
          <p:nvPr/>
        </p:nvSpPr>
        <p:spPr>
          <a:xfrm>
            <a:off x="2920178" y="979611"/>
            <a:ext cx="8367255" cy="56938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2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[Costly] grace is costly because it calls us to follow, and it is grace because it calls us to follow Jesus Christ. It is costly because it costs a man his life, and it is grace because it gives a man the only true life. It is costly because it condemns sin, and grace because it justifies the sinner. Above all, it is costly because it cost God the life of his Son… it is grace because God did not reckon his Son too dear a price to pay for our life, but delivered him up for us.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71500" marR="0" lvl="0" indent="-571500" algn="r" defTabSz="914400" rtl="0" eaLnBrk="1" fontAlgn="auto" latinLnBrk="0" hangingPunct="1">
              <a:lnSpc>
                <a:spcPct val="100000"/>
              </a:lnSpc>
              <a:spcBef>
                <a:spcPts val="0"/>
              </a:spcBef>
              <a:spcAft>
                <a:spcPts val="0"/>
              </a:spcAft>
              <a:buClrTx/>
              <a:buSzTx/>
              <a:buFontTx/>
              <a:buChar char="-"/>
              <a:tabLst/>
              <a:defRPr/>
            </a:pPr>
            <a:r>
              <a:rPr kumimoji="0" lang="en-AU"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DIETRICH BONHOEFFER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2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Cost of Discipleship</a:t>
            </a:r>
          </a:p>
        </p:txBody>
      </p:sp>
    </p:spTree>
    <p:extLst>
      <p:ext uri="{BB962C8B-B14F-4D97-AF65-F5344CB8AC3E}">
        <p14:creationId xmlns:p14="http://schemas.microsoft.com/office/powerpoint/2010/main" val="154656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9D7CC-981A-B24A-2717-81515A776AE8}"/>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F340A33E-7779-D34C-9A5A-6591E1ACC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C312867-9E4C-58E1-203F-CA8B8A9FC7FA}"/>
              </a:ext>
            </a:extLst>
          </p:cNvPr>
          <p:cNvSpPr txBox="1"/>
          <p:nvPr/>
        </p:nvSpPr>
        <p:spPr>
          <a:xfrm>
            <a:off x="3185649" y="1565110"/>
            <a:ext cx="7777317"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They will be my people, and I will be their God.</a:t>
            </a:r>
            <a:r>
              <a:rPr lang="en-AU" sz="320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AU"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 will give them singleness of heart and action, so that they will always fear me and that all will then go well for them... I will never stop doing good to them…</a:t>
            </a:r>
            <a:r>
              <a:rPr lang="en-AU" sz="320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AU"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 will rejoice in doing them good… with all my heart and soul.</a:t>
            </a: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JEREMIAH 32:38-41</a:t>
            </a:r>
          </a:p>
        </p:txBody>
      </p:sp>
    </p:spTree>
    <p:extLst>
      <p:ext uri="{BB962C8B-B14F-4D97-AF65-F5344CB8AC3E}">
        <p14:creationId xmlns:p14="http://schemas.microsoft.com/office/powerpoint/2010/main" val="3562239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64968-1A47-EE16-7C98-7B90B7567825}"/>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355767F6-2F3F-474F-E3DA-6D2804BBE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B103B26-EFEC-35C6-829A-F650ED037621}"/>
              </a:ext>
            </a:extLst>
          </p:cNvPr>
          <p:cNvSpPr txBox="1"/>
          <p:nvPr/>
        </p:nvSpPr>
        <p:spPr>
          <a:xfrm>
            <a:off x="3362631" y="2493777"/>
            <a:ext cx="6912078"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600" kern="0" dirty="0">
                <a:effectLst/>
                <a:latin typeface="Open Sans" panose="020B0606030504020204" pitchFamily="34" charset="0"/>
                <a:ea typeface="Open Sans" panose="020B0606030504020204" pitchFamily="34" charset="0"/>
                <a:cs typeface="Open Sans" panose="020B0606030504020204" pitchFamily="34" charset="0"/>
              </a:rPr>
              <a:t>Tarry at the promise, and God will meet you there. He always returns by way of His promises.</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PURITANS</a:t>
            </a:r>
          </a:p>
        </p:txBody>
      </p:sp>
    </p:spTree>
    <p:extLst>
      <p:ext uri="{BB962C8B-B14F-4D97-AF65-F5344CB8AC3E}">
        <p14:creationId xmlns:p14="http://schemas.microsoft.com/office/powerpoint/2010/main" val="270007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3C5EB-AEA0-5DE8-627A-28F2559996A2}"/>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1ACBD826-5282-4DBD-7C98-978E5FE9F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a:extLst>
              <a:ext uri="{FF2B5EF4-FFF2-40B4-BE49-F238E27FC236}">
                <a16:creationId xmlns:a16="http://schemas.microsoft.com/office/drawing/2014/main" id="{C758D6FA-1387-7BB6-F542-EF0C2CDB1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392" y="120580"/>
            <a:ext cx="10005123" cy="66700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724DA7-1E16-6988-49A1-7D6AECED3CD8}"/>
              </a:ext>
            </a:extLst>
          </p:cNvPr>
          <p:cNvSpPr txBox="1"/>
          <p:nvPr/>
        </p:nvSpPr>
        <p:spPr>
          <a:xfrm>
            <a:off x="2597669" y="6541207"/>
            <a:ext cx="6174712" cy="261610"/>
          </a:xfrm>
          <a:prstGeom prst="rect">
            <a:avLst/>
          </a:prstGeom>
          <a:noFill/>
        </p:spPr>
        <p:txBody>
          <a:bodyPr wrap="square">
            <a:spAutoFit/>
          </a:bodyPr>
          <a:lstStyle/>
          <a:p>
            <a:r>
              <a:rPr lang="en-AU" sz="1100" dirty="0">
                <a:latin typeface="Open Sans" panose="020B0606030504020204" pitchFamily="34" charset="0"/>
                <a:ea typeface="Open Sans" panose="020B0606030504020204" pitchFamily="34" charset="0"/>
                <a:cs typeface="Open Sans" panose="020B0606030504020204" pitchFamily="34" charset="0"/>
              </a:rPr>
              <a:t>https://time.com/4709920/donald-trump-truth-time-cover/</a:t>
            </a:r>
          </a:p>
        </p:txBody>
      </p:sp>
    </p:spTree>
    <p:extLst>
      <p:ext uri="{BB962C8B-B14F-4D97-AF65-F5344CB8AC3E}">
        <p14:creationId xmlns:p14="http://schemas.microsoft.com/office/powerpoint/2010/main" val="2204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99F6E-25DD-549D-3950-6C97B6D3CEBD}"/>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FF93FF07-2DB4-5035-F997-7F1C97898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EA7AF7F-6862-BE37-0451-0CB11AA8B783}"/>
              </a:ext>
            </a:extLst>
          </p:cNvPr>
          <p:cNvSpPr txBox="1"/>
          <p:nvPr/>
        </p:nvSpPr>
        <p:spPr>
          <a:xfrm>
            <a:off x="2969339" y="1466787"/>
            <a:ext cx="8288595"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For no matter how many promises God has made, they are “Yes” in Christ. And so through him the “Amen” is spoken by us to the glory of God. Now it is God who makes both us and you stand firm in Christ. He anointed us, set his seal of ownership on us, and put his Spirit in our hearts as a deposit, guaranteeing what is to come.</a:t>
            </a: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- 2 CORINTHIANS 1:20-22</a:t>
            </a:r>
          </a:p>
        </p:txBody>
      </p:sp>
    </p:spTree>
    <p:extLst>
      <p:ext uri="{BB962C8B-B14F-4D97-AF65-F5344CB8AC3E}">
        <p14:creationId xmlns:p14="http://schemas.microsoft.com/office/powerpoint/2010/main" val="883521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7D7F1-72B6-2B06-D60D-8FDD74F104CA}"/>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8D5653CE-BF7F-C67C-8E74-DDB486977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667ACC-116E-39E5-00CA-6B6C190721FB}"/>
              </a:ext>
            </a:extLst>
          </p:cNvPr>
          <p:cNvSpPr txBox="1">
            <a:spLocks/>
          </p:cNvSpPr>
          <p:nvPr/>
        </p:nvSpPr>
        <p:spPr>
          <a:xfrm>
            <a:off x="3109454" y="608398"/>
            <a:ext cx="7686366"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Covenant RATIFIED</a:t>
            </a: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F884E88-267F-F7BD-9719-0D8FDF7F43E4}"/>
              </a:ext>
            </a:extLst>
          </p:cNvPr>
          <p:cNvSpPr txBox="1"/>
          <p:nvPr/>
        </p:nvSpPr>
        <p:spPr>
          <a:xfrm>
            <a:off x="3109454" y="2045689"/>
            <a:ext cx="8020662" cy="4524315"/>
          </a:xfrm>
          <a:prstGeom prst="rect">
            <a:avLst/>
          </a:prstGeom>
          <a:noFill/>
        </p:spPr>
        <p:txBody>
          <a:bodyPr wrap="square">
            <a:spAutoFit/>
          </a:bodyPr>
          <a:lstStyle/>
          <a:p>
            <a:pPr algn="just">
              <a:defRPr/>
            </a:pPr>
            <a:r>
              <a:rPr lang="en-AU" sz="3200" dirty="0">
                <a:effectLst/>
                <a:latin typeface="Open Sans" panose="020B0606030504020204" pitchFamily="34" charset="0"/>
                <a:ea typeface="Open Sans" panose="020B0606030504020204" pitchFamily="34" charset="0"/>
                <a:cs typeface="Open Sans" panose="020B0606030504020204" pitchFamily="34" charset="0"/>
              </a:rPr>
              <a:t>A</a:t>
            </a:r>
            <a:r>
              <a:rPr lang="en-AU" sz="3200" kern="0" dirty="0">
                <a:effectLst/>
                <a:latin typeface="Open Sans" panose="020B0606030504020204" pitchFamily="34" charset="0"/>
                <a:ea typeface="Open Sans" panose="020B0606030504020204" pitchFamily="34" charset="0"/>
                <a:cs typeface="Open Sans" panose="020B0606030504020204" pitchFamily="34" charset="0"/>
              </a:rPr>
              <a:t>bram said, “Sovereign </a:t>
            </a:r>
            <a:r>
              <a:rPr lang="en-AU" sz="3200" kern="0" cap="small" dirty="0">
                <a:effectLst/>
                <a:latin typeface="Open Sans" panose="020B0606030504020204" pitchFamily="34" charset="0"/>
                <a:ea typeface="Open Sans" panose="020B0606030504020204" pitchFamily="34" charset="0"/>
                <a:cs typeface="Open Sans" panose="020B0606030504020204" pitchFamily="34" charset="0"/>
              </a:rPr>
              <a:t>Lord</a:t>
            </a:r>
            <a:r>
              <a:rPr lang="en-AU" sz="3200" kern="0" dirty="0">
                <a:effectLst/>
                <a:latin typeface="Open Sans" panose="020B0606030504020204" pitchFamily="34" charset="0"/>
                <a:ea typeface="Open Sans" panose="020B0606030504020204" pitchFamily="34" charset="0"/>
                <a:cs typeface="Open Sans" panose="020B0606030504020204" pitchFamily="34" charset="0"/>
              </a:rPr>
              <a:t>, how can I know that I will gain possession of it? So the </a:t>
            </a:r>
            <a:r>
              <a:rPr lang="en-AU" sz="3200" kern="0" cap="small" dirty="0">
                <a:effectLst/>
                <a:latin typeface="Open Sans" panose="020B0606030504020204" pitchFamily="34" charset="0"/>
                <a:ea typeface="Open Sans" panose="020B0606030504020204" pitchFamily="34" charset="0"/>
                <a:cs typeface="Open Sans" panose="020B0606030504020204" pitchFamily="34" charset="0"/>
              </a:rPr>
              <a:t>Lord</a:t>
            </a:r>
            <a:r>
              <a:rPr lang="en-AU" sz="3200" kern="0" dirty="0">
                <a:effectLst/>
                <a:latin typeface="Open Sans" panose="020B0606030504020204" pitchFamily="34" charset="0"/>
                <a:ea typeface="Open Sans" panose="020B0606030504020204" pitchFamily="34" charset="0"/>
                <a:cs typeface="Open Sans" panose="020B0606030504020204" pitchFamily="34" charset="0"/>
              </a:rPr>
              <a:t> said to him, “Bring me a heifer, a goat and a ram, each three years old, along with a dove and a young pigeon.” Abram brought all these to him, cut them in two and arranged the halves opposite each other</a:t>
            </a:r>
            <a:r>
              <a:rPr lang="en-AU" sz="3200" kern="0" dirty="0">
                <a:latin typeface="Open Sans" panose="020B0606030504020204" pitchFamily="34" charset="0"/>
                <a:ea typeface="Open Sans" panose="020B0606030504020204" pitchFamily="34" charset="0"/>
                <a:cs typeface="Open Sans" panose="020B0606030504020204" pitchFamily="34" charset="0"/>
              </a:rPr>
              <a:t>.</a:t>
            </a:r>
            <a:r>
              <a:rPr lang="en-AU" sz="3200" dirty="0">
                <a:effectLst/>
                <a:latin typeface="Open Sans" panose="020B0606030504020204" pitchFamily="34" charset="0"/>
                <a:ea typeface="Open Sans" panose="020B0606030504020204" pitchFamily="34" charset="0"/>
                <a:cs typeface="Open Sans" panose="020B0606030504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en-AU" sz="3200" kern="0" dirty="0">
                <a:solidFill>
                  <a:prstClr val="black"/>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GENESIS 15:8-10</a:t>
            </a:r>
            <a:endParaRPr kumimoji="0" lang="en-US" sz="3200" b="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90988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2B80-F6D9-6C0E-A37E-63DB8C609C97}"/>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17CE4B86-074A-AB9F-6C68-3C1053A30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4">
            <a:extLst>
              <a:ext uri="{FF2B5EF4-FFF2-40B4-BE49-F238E27FC236}">
                <a16:creationId xmlns:a16="http://schemas.microsoft.com/office/drawing/2014/main" id="{F68CF00D-BE2D-63E9-4845-1516E6042645}"/>
              </a:ext>
            </a:extLst>
          </p:cNvPr>
          <p:cNvSpPr/>
          <p:nvPr/>
        </p:nvSpPr>
        <p:spPr>
          <a:xfrm>
            <a:off x="2261420" y="238432"/>
            <a:ext cx="9684773" cy="6381136"/>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3"/>
            <a:stretch>
              <a:fillRect/>
            </a:stretch>
          </a:blipFill>
        </p:spPr>
        <p:txBody>
          <a:bodyPr/>
          <a:lstStyle/>
          <a:p>
            <a:endParaRPr lang="en-AU"/>
          </a:p>
        </p:txBody>
      </p:sp>
    </p:spTree>
    <p:extLst>
      <p:ext uri="{BB962C8B-B14F-4D97-AF65-F5344CB8AC3E}">
        <p14:creationId xmlns:p14="http://schemas.microsoft.com/office/powerpoint/2010/main" val="3068961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3319B-DDBF-81FF-A69C-189ADC632CBC}"/>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FA8EAD87-2872-5933-C038-BB1BF6149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72291B2-A54D-658D-C8D3-77F33BADB4D9}"/>
              </a:ext>
            </a:extLst>
          </p:cNvPr>
          <p:cNvSpPr txBox="1"/>
          <p:nvPr/>
        </p:nvSpPr>
        <p:spPr>
          <a:xfrm>
            <a:off x="3165984" y="1353235"/>
            <a:ext cx="7826481"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the sun had set and darkness had fallen, a smoking </a:t>
            </a:r>
            <a:r>
              <a:rPr kumimoji="0" lang="en-AU" sz="36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firepot</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with a blazing torch appeared and passed between the pieces. On that day the </a:t>
            </a:r>
            <a:r>
              <a:rPr kumimoji="0" lang="en-AU" sz="3600" b="0" i="0" u="none" strike="noStrike" kern="1200" cap="small"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made a covenant with Abram and said, “To your descendants I give this land…”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GENESIS 15:17-18</a:t>
            </a:r>
          </a:p>
        </p:txBody>
      </p:sp>
    </p:spTree>
    <p:extLst>
      <p:ext uri="{BB962C8B-B14F-4D97-AF65-F5344CB8AC3E}">
        <p14:creationId xmlns:p14="http://schemas.microsoft.com/office/powerpoint/2010/main" val="609888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2D53D-CFEF-7BE9-CCDA-51DFBEC265F9}"/>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CF99C854-C957-71AC-1115-44CEF68AF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F690C50-98DB-A1BC-26D0-68AA907F2ACC}"/>
              </a:ext>
            </a:extLst>
          </p:cNvPr>
          <p:cNvSpPr txBox="1"/>
          <p:nvPr/>
        </p:nvSpPr>
        <p:spPr>
          <a:xfrm>
            <a:off x="2959509" y="1117260"/>
            <a:ext cx="8239433" cy="55092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2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When God made his promise to Abraham, since there was no one greater for him to swear by, he swore by himself… God did this so that, by two unchangeable things in which it is impossible for God to lie, we who have fled to take hold of the hope set before us may be greatly encouraged. We have this hope as a firm anchor for the soul, firm and secure.</a:t>
            </a: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HEBREWS 6:13, 18-19</a:t>
            </a:r>
          </a:p>
        </p:txBody>
      </p:sp>
    </p:spTree>
    <p:extLst>
      <p:ext uri="{BB962C8B-B14F-4D97-AF65-F5344CB8AC3E}">
        <p14:creationId xmlns:p14="http://schemas.microsoft.com/office/powerpoint/2010/main" val="3234465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94B0B-570B-B2D5-A7D3-7CCC70A55318}"/>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E2A19418-8F31-6EE4-BD8D-677415CE0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37C81D6-7252-5C71-88C9-89613B040DC7}"/>
              </a:ext>
            </a:extLst>
          </p:cNvPr>
          <p:cNvSpPr txBox="1"/>
          <p:nvPr/>
        </p:nvSpPr>
        <p:spPr>
          <a:xfrm>
            <a:off x="3028335" y="1313906"/>
            <a:ext cx="8042788"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6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Christ redeemed us from the curse of the law by becoming a curse for us… </a:t>
            </a:r>
            <a:r>
              <a:rPr lang="en-AU" sz="3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redeemed us in order that the blessing given to Abraham might come to the Gentiles through Christ Jesus, so that by faith we might receive the promise of the Spirit.</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GALATIANS 3:13-14</a:t>
            </a:r>
          </a:p>
        </p:txBody>
      </p:sp>
    </p:spTree>
    <p:extLst>
      <p:ext uri="{BB962C8B-B14F-4D97-AF65-F5344CB8AC3E}">
        <p14:creationId xmlns:p14="http://schemas.microsoft.com/office/powerpoint/2010/main" val="34421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7FF0C-E2CF-C4E4-8951-8BF372DBE93C}"/>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40686F89-4679-14E1-CE30-20C733398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descr="Crowd on an outdoor balcony watching a geyser erupt water and steam into the air.">
            <a:extLst>
              <a:ext uri="{FF2B5EF4-FFF2-40B4-BE49-F238E27FC236}">
                <a16:creationId xmlns:a16="http://schemas.microsoft.com/office/drawing/2014/main" id="{B80E4451-9D69-956A-F224-69DF0203A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105" y="168545"/>
            <a:ext cx="9982578" cy="61033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DAC9A0-DBD0-417D-0BDD-5F5B29AB2201}"/>
              </a:ext>
            </a:extLst>
          </p:cNvPr>
          <p:cNvSpPr txBox="1"/>
          <p:nvPr/>
        </p:nvSpPr>
        <p:spPr>
          <a:xfrm>
            <a:off x="2271252" y="6412456"/>
            <a:ext cx="9596284" cy="276999"/>
          </a:xfrm>
          <a:prstGeom prst="rect">
            <a:avLst/>
          </a:prstGeom>
          <a:noFill/>
        </p:spPr>
        <p:txBody>
          <a:bodyPr wrap="square">
            <a:spAutoFit/>
          </a:bodyPr>
          <a:lstStyle/>
          <a:p>
            <a:pPr algn="ctr"/>
            <a:r>
              <a:rPr lang="en-AU" sz="1200" b="0" dirty="0">
                <a:effectLst/>
                <a:latin typeface="Helvetica Neue"/>
              </a:rPr>
              <a:t>NPS/Jim Peaco; </a:t>
            </a:r>
            <a:r>
              <a:rPr lang="en-AU" sz="1200" b="0" dirty="0">
                <a:effectLst/>
                <a:latin typeface="Open Sans" panose="020B0606030504020204" pitchFamily="34" charset="0"/>
                <a:ea typeface="Open Sans" panose="020B0606030504020204" pitchFamily="34" charset="0"/>
                <a:cs typeface="Open Sans" panose="020B0606030504020204" pitchFamily="34" charset="0"/>
              </a:rPr>
              <a:t>https://www.nps.gov/yell/planyourvisit/exploreoldfaithful.htm</a:t>
            </a:r>
            <a:endParaRPr lang="en-AU"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4304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92EAD-3169-19A0-992C-FF65F5E94CEA}"/>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1C80855F-6EA4-4BEB-2844-297A0130A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94242B-EF2F-457D-31E0-57D9ED662056}"/>
              </a:ext>
            </a:extLst>
          </p:cNvPr>
          <p:cNvSpPr txBox="1">
            <a:spLocks/>
          </p:cNvSpPr>
          <p:nvPr/>
        </p:nvSpPr>
        <p:spPr>
          <a:xfrm>
            <a:off x="2804654" y="529740"/>
            <a:ext cx="8059992"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Covenant RESULT</a:t>
            </a: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942CDAA-B095-566A-2CB9-62342858A40A}"/>
              </a:ext>
            </a:extLst>
          </p:cNvPr>
          <p:cNvSpPr txBox="1"/>
          <p:nvPr/>
        </p:nvSpPr>
        <p:spPr>
          <a:xfrm>
            <a:off x="2883311" y="2296387"/>
            <a:ext cx="8059992" cy="4031873"/>
          </a:xfrm>
          <a:prstGeom prst="rect">
            <a:avLst/>
          </a:prstGeom>
          <a:noFill/>
        </p:spPr>
        <p:txBody>
          <a:bodyPr wrap="square">
            <a:spAutoFit/>
          </a:bodyPr>
          <a:lstStyle/>
          <a:p>
            <a:pPr algn="just">
              <a:defRPr/>
            </a:pPr>
            <a:r>
              <a:rPr lang="en-AU"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This is my covenant with you and your descendants after you, the covenant you are to keep: Every male among you shall be circumcised. You are to undergo circumcision, and it will be the sign of the covenant between me and you.</a:t>
            </a:r>
          </a:p>
          <a:p>
            <a:pPr algn="just">
              <a:defRPr/>
            </a:pPr>
            <a:endParaRPr lang="en-AU"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AU"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GENESIS 17:10-11</a:t>
            </a:r>
            <a:endParaRPr kumimoji="0" lang="en-US" sz="3200" b="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7681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90C3C-F707-B5F5-197A-1848BA3EB156}"/>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F8B1D574-A140-1515-A8D7-94953EB36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2BA00E9-EE49-0F2D-5CA0-7A90566DDCF0}"/>
              </a:ext>
            </a:extLst>
          </p:cNvPr>
          <p:cNvPicPr>
            <a:picLocks noChangeAspect="1"/>
          </p:cNvPicPr>
          <p:nvPr/>
        </p:nvPicPr>
        <p:blipFill>
          <a:blip r:embed="rId3"/>
          <a:stretch>
            <a:fillRect/>
          </a:stretch>
        </p:blipFill>
        <p:spPr>
          <a:xfrm>
            <a:off x="3372464" y="237567"/>
            <a:ext cx="7413523" cy="6382866"/>
          </a:xfrm>
          <a:prstGeom prst="rect">
            <a:avLst/>
          </a:prstGeom>
        </p:spPr>
      </p:pic>
      <p:sp>
        <p:nvSpPr>
          <p:cNvPr id="6" name="TextBox 5">
            <a:extLst>
              <a:ext uri="{FF2B5EF4-FFF2-40B4-BE49-F238E27FC236}">
                <a16:creationId xmlns:a16="http://schemas.microsoft.com/office/drawing/2014/main" id="{E66A6133-AB64-6338-6E45-3B9947C6A17D}"/>
              </a:ext>
            </a:extLst>
          </p:cNvPr>
          <p:cNvSpPr txBox="1"/>
          <p:nvPr/>
        </p:nvSpPr>
        <p:spPr>
          <a:xfrm>
            <a:off x="3932984" y="6611779"/>
            <a:ext cx="6174712" cy="246221"/>
          </a:xfrm>
          <a:prstGeom prst="rect">
            <a:avLst/>
          </a:prstGeom>
          <a:noFill/>
        </p:spPr>
        <p:txBody>
          <a:bodyPr wrap="square">
            <a:spAutoFit/>
          </a:bodyPr>
          <a:lstStyle/>
          <a:p>
            <a:pPr algn="ctr"/>
            <a:r>
              <a:rPr lang="en-AU" sz="1000" dirty="0">
                <a:latin typeface="Open Sans" panose="020B0606030504020204" pitchFamily="34" charset="0"/>
                <a:ea typeface="Open Sans" panose="020B0606030504020204" pitchFamily="34" charset="0"/>
                <a:cs typeface="Open Sans" panose="020B0606030504020204" pitchFamily="34" charset="0"/>
              </a:rPr>
              <a:t>https://www.elsewheretrading.co/product-page/invisible-jim</a:t>
            </a:r>
          </a:p>
        </p:txBody>
      </p:sp>
    </p:spTree>
    <p:extLst>
      <p:ext uri="{BB962C8B-B14F-4D97-AF65-F5344CB8AC3E}">
        <p14:creationId xmlns:p14="http://schemas.microsoft.com/office/powerpoint/2010/main" val="987187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DA194-FF03-E6F5-D670-29F42506FC41}"/>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193B0100-74D1-2334-D714-D836335D5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051AE7A-3583-9ADD-44B1-F0E70C4CBE16}"/>
              </a:ext>
            </a:extLst>
          </p:cNvPr>
          <p:cNvSpPr txBox="1"/>
          <p:nvPr/>
        </p:nvSpPr>
        <p:spPr>
          <a:xfrm>
            <a:off x="2880850" y="1687532"/>
            <a:ext cx="8475408"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6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him you were also circumcised with a circumcision not performed by human hands. Your whole self ruled by the flesh was put off when you were circumcised by Christ.</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COLOSSIANS 2:11</a:t>
            </a:r>
          </a:p>
        </p:txBody>
      </p:sp>
    </p:spTree>
    <p:extLst>
      <p:ext uri="{BB962C8B-B14F-4D97-AF65-F5344CB8AC3E}">
        <p14:creationId xmlns:p14="http://schemas.microsoft.com/office/powerpoint/2010/main" val="27337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C786E-241E-369F-BB46-489A3481E692}"/>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2A7DDF9A-CD3C-42A1-F28F-61406DBE8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a:extLst>
              <a:ext uri="{FF2B5EF4-FFF2-40B4-BE49-F238E27FC236}">
                <a16:creationId xmlns:a16="http://schemas.microsoft.com/office/drawing/2014/main" id="{83946045-C5C1-A681-EB51-534E3364B6A4}"/>
              </a:ext>
            </a:extLst>
          </p:cNvPr>
          <p:cNvSpPr/>
          <p:nvPr/>
        </p:nvSpPr>
        <p:spPr>
          <a:xfrm>
            <a:off x="2025442" y="35642"/>
            <a:ext cx="5053780" cy="3357716"/>
          </a:xfrm>
          <a:custGeom>
            <a:avLst/>
            <a:gdLst/>
            <a:ahLst/>
            <a:cxnLst/>
            <a:rect l="l" t="t" r="r" b="b"/>
            <a:pathLst>
              <a:path w="11722313" h="7795338">
                <a:moveTo>
                  <a:pt x="0" y="0"/>
                </a:moveTo>
                <a:lnTo>
                  <a:pt x="11722313" y="0"/>
                </a:lnTo>
                <a:lnTo>
                  <a:pt x="11722313" y="7795338"/>
                </a:lnTo>
                <a:lnTo>
                  <a:pt x="0" y="7795338"/>
                </a:lnTo>
                <a:lnTo>
                  <a:pt x="0" y="0"/>
                </a:lnTo>
                <a:close/>
              </a:path>
            </a:pathLst>
          </a:custGeom>
          <a:blipFill>
            <a:blip r:embed="rId3"/>
            <a:stretch>
              <a:fillRect/>
            </a:stretch>
          </a:blipFill>
        </p:spPr>
        <p:txBody>
          <a:bodyPr/>
          <a:lstStyle/>
          <a:p>
            <a:pPr defTabSz="609630"/>
            <a:endParaRPr lang="en-AU" sz="1200">
              <a:solidFill>
                <a:prstClr val="black"/>
              </a:solidFill>
              <a:latin typeface="Calibri"/>
            </a:endParaRPr>
          </a:p>
        </p:txBody>
      </p:sp>
      <p:sp>
        <p:nvSpPr>
          <p:cNvPr id="5" name="Freeform 5"/>
          <p:cNvSpPr/>
          <p:nvPr/>
        </p:nvSpPr>
        <p:spPr>
          <a:xfrm>
            <a:off x="7108721" y="3428999"/>
            <a:ext cx="5053780" cy="3357717"/>
          </a:xfrm>
          <a:custGeom>
            <a:avLst/>
            <a:gdLst/>
            <a:ahLst/>
            <a:cxnLst/>
            <a:rect l="l" t="t" r="r" b="b"/>
            <a:pathLst>
              <a:path w="12375338" h="8229600">
                <a:moveTo>
                  <a:pt x="0" y="0"/>
                </a:moveTo>
                <a:lnTo>
                  <a:pt x="12375338" y="0"/>
                </a:lnTo>
                <a:lnTo>
                  <a:pt x="12375338" y="8229600"/>
                </a:lnTo>
                <a:lnTo>
                  <a:pt x="0" y="8229600"/>
                </a:lnTo>
                <a:lnTo>
                  <a:pt x="0" y="0"/>
                </a:lnTo>
                <a:close/>
              </a:path>
            </a:pathLst>
          </a:custGeom>
          <a:blipFill>
            <a:blip r:embed="rId4"/>
            <a:stretch>
              <a:fillRect/>
            </a:stretch>
          </a:blipFill>
        </p:spPr>
        <p:txBody>
          <a:bodyPr/>
          <a:lstStyle/>
          <a:p>
            <a:pPr defTabSz="609630"/>
            <a:endParaRPr lang="en-AU" sz="1200">
              <a:solidFill>
                <a:prstClr val="black"/>
              </a:solidFill>
              <a:latin typeface="Calibri"/>
            </a:endParaRPr>
          </a:p>
        </p:txBody>
      </p:sp>
      <p:sp>
        <p:nvSpPr>
          <p:cNvPr id="4" name="Freeform 4"/>
          <p:cNvSpPr/>
          <p:nvPr/>
        </p:nvSpPr>
        <p:spPr>
          <a:xfrm>
            <a:off x="2025442" y="3429000"/>
            <a:ext cx="5053780" cy="3357717"/>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5"/>
            <a:stretch>
              <a:fillRect/>
            </a:stretch>
          </a:blipFill>
        </p:spPr>
        <p:txBody>
          <a:bodyPr/>
          <a:lstStyle/>
          <a:p>
            <a:pPr defTabSz="609630"/>
            <a:endParaRPr lang="en-AU" sz="1200">
              <a:solidFill>
                <a:prstClr val="black"/>
              </a:solidFill>
              <a:latin typeface="Calibri"/>
            </a:endParaRPr>
          </a:p>
        </p:txBody>
      </p:sp>
      <p:sp>
        <p:nvSpPr>
          <p:cNvPr id="6" name="Freeform 3"/>
          <p:cNvSpPr/>
          <p:nvPr/>
        </p:nvSpPr>
        <p:spPr>
          <a:xfrm>
            <a:off x="7108719" y="35642"/>
            <a:ext cx="5053782" cy="3357716"/>
          </a:xfrm>
          <a:custGeom>
            <a:avLst/>
            <a:gdLst/>
            <a:ahLst/>
            <a:cxnLst/>
            <a:rect l="l" t="t" r="r" b="b"/>
            <a:pathLst>
              <a:path w="10951068" h="7296149">
                <a:moveTo>
                  <a:pt x="0" y="0"/>
                </a:moveTo>
                <a:lnTo>
                  <a:pt x="10951068" y="0"/>
                </a:lnTo>
                <a:lnTo>
                  <a:pt x="10951068" y="7296149"/>
                </a:lnTo>
                <a:lnTo>
                  <a:pt x="0" y="7296149"/>
                </a:lnTo>
                <a:lnTo>
                  <a:pt x="0" y="0"/>
                </a:lnTo>
                <a:close/>
              </a:path>
            </a:pathLst>
          </a:custGeom>
          <a:blipFill>
            <a:blip r:embed="rId6"/>
            <a:stretch>
              <a:fillRect/>
            </a:stretch>
          </a:blipFill>
        </p:spPr>
        <p:txBody>
          <a:bodyPr/>
          <a:lstStyle/>
          <a:p>
            <a:pPr defTabSz="609630"/>
            <a:endParaRPr lang="en-AU" sz="1200">
              <a:solidFill>
                <a:prstClr val="black"/>
              </a:solidFill>
              <a:latin typeface="Calibri"/>
            </a:endParaRPr>
          </a:p>
        </p:txBody>
      </p:sp>
    </p:spTree>
    <p:extLst>
      <p:ext uri="{BB962C8B-B14F-4D97-AF65-F5344CB8AC3E}">
        <p14:creationId xmlns:p14="http://schemas.microsoft.com/office/powerpoint/2010/main" val="2581013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F9910-7EB2-FB9E-7FB3-9442578D52BD}"/>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20C59A7C-462D-FD97-DBB9-881E6499B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5765701-C5DA-5920-6698-130C29C7ED3B}"/>
              </a:ext>
            </a:extLst>
          </p:cNvPr>
          <p:cNvSpPr txBox="1"/>
          <p:nvPr/>
        </p:nvSpPr>
        <p:spPr>
          <a:xfrm>
            <a:off x="2920181" y="1281018"/>
            <a:ext cx="8249264" cy="5016758"/>
          </a:xfrm>
          <a:prstGeom prst="rect">
            <a:avLst/>
          </a:prstGeom>
          <a:noFill/>
        </p:spPr>
        <p:txBody>
          <a:bodyPr wrap="square">
            <a:spAutoFit/>
          </a:bodyPr>
          <a:lstStyle/>
          <a:p>
            <a:pPr algn="just"/>
            <a:r>
              <a:rPr lang="en-AU" sz="3200" kern="0" dirty="0">
                <a:effectLst/>
                <a:latin typeface="Open Sans" panose="020B0606030504020204" pitchFamily="34" charset="0"/>
                <a:ea typeface="Open Sans" panose="020B0606030504020204" pitchFamily="34" charset="0"/>
                <a:cs typeface="Open Sans" panose="020B0606030504020204" pitchFamily="34" charset="0"/>
              </a:rPr>
              <a:t>Before we can be effective promise keepers, we must become promise receivers. The Bible is clear about God's promise: the One who has given us his life will be the One who lives it for us. Only Jesus Christ can effectively live the perfect life. He lives inside believers today and wants to reveal His perfect life through us.</a:t>
            </a:r>
          </a:p>
          <a:p>
            <a:pPr algn="just"/>
            <a:endParaRPr lang="en-AU" sz="3200" kern="0" dirty="0">
              <a:latin typeface="Open Sans" panose="020B0606030504020204" pitchFamily="34" charset="0"/>
              <a:ea typeface="Open Sans" panose="020B0606030504020204" pitchFamily="34" charset="0"/>
              <a:cs typeface="Open Sans" panose="020B0606030504020204" pitchFamily="34" charset="0"/>
            </a:endParaRPr>
          </a:p>
          <a:p>
            <a:pPr algn="r"/>
            <a:r>
              <a:rPr lang="en-AU" sz="3200" kern="0" dirty="0">
                <a:latin typeface="Open Sans" panose="020B0606030504020204" pitchFamily="34" charset="0"/>
                <a:ea typeface="Open Sans" panose="020B0606030504020204" pitchFamily="34" charset="0"/>
                <a:cs typeface="Open Sans" panose="020B0606030504020204" pitchFamily="34" charset="0"/>
              </a:rPr>
              <a:t>- STEVE MCVEY</a:t>
            </a:r>
            <a:endParaRPr lang="en-AU"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65470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D142-D634-7D88-E67D-D88AFD9618F1}"/>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F39865FD-DEA8-6633-19E2-12EC084AC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3">
            <a:extLst>
              <a:ext uri="{FF2B5EF4-FFF2-40B4-BE49-F238E27FC236}">
                <a16:creationId xmlns:a16="http://schemas.microsoft.com/office/drawing/2014/main" id="{B6AE50C6-8B01-527B-630C-87972CF3F54B}"/>
              </a:ext>
            </a:extLst>
          </p:cNvPr>
          <p:cNvSpPr/>
          <p:nvPr/>
        </p:nvSpPr>
        <p:spPr>
          <a:xfrm>
            <a:off x="2212257" y="185430"/>
            <a:ext cx="9684775" cy="6487139"/>
          </a:xfrm>
          <a:custGeom>
            <a:avLst/>
            <a:gdLst/>
            <a:ahLst/>
            <a:cxnLst/>
            <a:rect l="l" t="t" r="r" b="b"/>
            <a:pathLst>
              <a:path w="10972800" h="8229600">
                <a:moveTo>
                  <a:pt x="0" y="0"/>
                </a:moveTo>
                <a:lnTo>
                  <a:pt x="10972800" y="0"/>
                </a:lnTo>
                <a:lnTo>
                  <a:pt x="10972800" y="8229600"/>
                </a:lnTo>
                <a:lnTo>
                  <a:pt x="0" y="8229600"/>
                </a:lnTo>
                <a:lnTo>
                  <a:pt x="0" y="0"/>
                </a:lnTo>
                <a:close/>
              </a:path>
            </a:pathLst>
          </a:custGeom>
          <a:blipFill>
            <a:blip r:embed="rId3"/>
            <a:stretch>
              <a:fillRect/>
            </a:stretch>
          </a:blipFill>
        </p:spPr>
        <p:txBody>
          <a:bodyPr/>
          <a:lstStyle/>
          <a:p>
            <a:endParaRPr lang="en-AU"/>
          </a:p>
        </p:txBody>
      </p:sp>
    </p:spTree>
    <p:extLst>
      <p:ext uri="{BB962C8B-B14F-4D97-AF65-F5344CB8AC3E}">
        <p14:creationId xmlns:p14="http://schemas.microsoft.com/office/powerpoint/2010/main" val="271310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D639B-0B04-02D5-F239-771E02A40BDE}"/>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114ADE6D-FDE3-A7C2-539D-FA3D82CBF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78FB0D3-D26B-322C-96E7-1926E828C2F5}"/>
              </a:ext>
            </a:extLst>
          </p:cNvPr>
          <p:cNvSpPr txBox="1"/>
          <p:nvPr/>
        </p:nvSpPr>
        <p:spPr>
          <a:xfrm>
            <a:off x="3028334" y="1333570"/>
            <a:ext cx="7973963" cy="5078313"/>
          </a:xfrm>
          <a:prstGeom prst="rect">
            <a:avLst/>
          </a:prstGeom>
          <a:noFill/>
        </p:spPr>
        <p:txBody>
          <a:bodyPr wrap="square">
            <a:spAutoFit/>
          </a:bodyPr>
          <a:lstStyle/>
          <a:p>
            <a:pPr algn="just">
              <a:defRPr/>
            </a:pPr>
            <a:r>
              <a:rPr lang="en-AU" sz="3200" kern="0" dirty="0">
                <a:latin typeface="Open Sans" panose="020B0606030504020204" pitchFamily="34" charset="0"/>
                <a:ea typeface="Open Sans" panose="020B0606030504020204" pitchFamily="34" charset="0"/>
                <a:cs typeface="Open Sans" panose="020B0606030504020204" pitchFamily="34" charset="0"/>
              </a:rPr>
              <a:t>I became a devout follower of one true religion of the 21st century: uncertainty… </a:t>
            </a:r>
            <a:r>
              <a:rPr lang="en-AU" sz="3200" kern="0" dirty="0">
                <a:effectLst/>
                <a:latin typeface="Open Sans" panose="020B0606030504020204" pitchFamily="34" charset="0"/>
                <a:ea typeface="Open Sans" panose="020B0606030504020204" pitchFamily="34" charset="0"/>
                <a:cs typeface="Open Sans" panose="020B0606030504020204" pitchFamily="34" charset="0"/>
              </a:rPr>
              <a:t>There’s nothing comforting about being agnostic… I started to wonder if it was time to find God. Definite God, that is. Not the half-hearted agnostic one built on a Jenga tower of uncertainty… the spiritual equivalent of the shrug emoji. </a:t>
            </a:r>
          </a:p>
          <a:p>
            <a:pPr algn="ju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ELEANOR MARGOLIS</a:t>
            </a:r>
          </a:p>
        </p:txBody>
      </p:sp>
    </p:spTree>
    <p:extLst>
      <p:ext uri="{BB962C8B-B14F-4D97-AF65-F5344CB8AC3E}">
        <p14:creationId xmlns:p14="http://schemas.microsoft.com/office/powerpoint/2010/main" val="177608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1CB66-CF04-A320-76A7-86A179FC291F}"/>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975163DC-43A8-17FD-D63D-0F8A90176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11E48A3-46D3-6EE3-EECB-BFF6FCACEE2A}"/>
              </a:ext>
            </a:extLst>
          </p:cNvPr>
          <p:cNvSpPr txBox="1"/>
          <p:nvPr/>
        </p:nvSpPr>
        <p:spPr>
          <a:xfrm>
            <a:off x="3224980" y="1854679"/>
            <a:ext cx="7600335"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600" kern="0" dirty="0">
                <a:effectLst/>
                <a:latin typeface="Open Sans" panose="020B0606030504020204" pitchFamily="34" charset="0"/>
                <a:ea typeface="Open Sans" panose="020B0606030504020204" pitchFamily="34" charset="0"/>
                <a:cs typeface="Open Sans" panose="020B0606030504020204" pitchFamily="34" charset="0"/>
              </a:rPr>
              <a:t>So this is what the Sovereign </a:t>
            </a:r>
            <a:r>
              <a:rPr lang="en-AU" sz="3600" kern="0" cap="small" dirty="0">
                <a:effectLst/>
                <a:latin typeface="Open Sans" panose="020B0606030504020204" pitchFamily="34" charset="0"/>
                <a:ea typeface="Open Sans" panose="020B0606030504020204" pitchFamily="34" charset="0"/>
                <a:cs typeface="Open Sans" panose="020B0606030504020204" pitchFamily="34" charset="0"/>
              </a:rPr>
              <a:t>Lord</a:t>
            </a:r>
            <a:r>
              <a:rPr lang="en-AU" sz="3600" kern="0" dirty="0">
                <a:effectLst/>
                <a:latin typeface="Open Sans" panose="020B0606030504020204" pitchFamily="34" charset="0"/>
                <a:ea typeface="Open Sans" panose="020B0606030504020204" pitchFamily="34" charset="0"/>
                <a:cs typeface="Open Sans" panose="020B0606030504020204" pitchFamily="34" charset="0"/>
              </a:rPr>
              <a:t> says: “See, I lay a stone in Zion, a tested stone, a precious cornerstone for a sure foundation; the one who relies on it will never be stricken with panic.</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ISAIAH 28:16</a:t>
            </a:r>
          </a:p>
        </p:txBody>
      </p:sp>
    </p:spTree>
    <p:extLst>
      <p:ext uri="{BB962C8B-B14F-4D97-AF65-F5344CB8AC3E}">
        <p14:creationId xmlns:p14="http://schemas.microsoft.com/office/powerpoint/2010/main" val="286084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A6E9AE97-03A7-4251-84A6-048E39FB0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D5E4B4C-AF59-01EC-46F5-28B7C2291C6A}"/>
              </a:ext>
            </a:extLst>
          </p:cNvPr>
          <p:cNvSpPr txBox="1">
            <a:spLocks/>
          </p:cNvSpPr>
          <p:nvPr/>
        </p:nvSpPr>
        <p:spPr>
          <a:xfrm>
            <a:off x="2851355" y="588707"/>
            <a:ext cx="8170607"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GENESIS 15:1-18 </a:t>
            </a:r>
            <a:endParaRPr kumimoji="0" lang="en-AU" sz="5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FAAC8301-9741-C1FB-A0A2-A02FFFD83281}"/>
              </a:ext>
            </a:extLst>
          </p:cNvPr>
          <p:cNvSpPr txBox="1"/>
          <p:nvPr/>
        </p:nvSpPr>
        <p:spPr>
          <a:xfrm>
            <a:off x="2458063" y="1965821"/>
            <a:ext cx="8849033" cy="4524315"/>
          </a:xfrm>
          <a:prstGeom prst="rect">
            <a:avLst/>
          </a:prstGeom>
          <a:noFill/>
        </p:spPr>
        <p:txBody>
          <a:bodyPr wrap="square">
            <a:spAutoFit/>
          </a:bodyPr>
          <a:lstStyle/>
          <a:p>
            <a:pPr marL="457200" marR="0" algn="just">
              <a:spcAft>
                <a:spcPts val="800"/>
              </a:spcAft>
            </a:pPr>
            <a:r>
              <a:rPr lang="en-AU" sz="3600" kern="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 </a:t>
            </a:r>
            <a:r>
              <a:rPr lang="en-AU" sz="36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After this, the word of the </a:t>
            </a:r>
            <a:r>
              <a:rPr lang="en-AU" sz="3600" kern="0" cap="small"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Lord</a:t>
            </a:r>
            <a:r>
              <a:rPr lang="en-AU" sz="36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came to Abram in a vision: “Do not be afraid, Abram. I am your shield, your very great reward.”</a:t>
            </a:r>
            <a:r>
              <a:rPr lang="en-AU" sz="3600" kern="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2 </a:t>
            </a:r>
            <a:r>
              <a:rPr lang="en-AU" sz="36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But Abram said, “Sovereign LORD, what can you give me since I remain childless and the one who will inherit my estate is Eliezer of Damascus?” </a:t>
            </a:r>
            <a:endParaRPr lang="en-AU" sz="36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9998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DF6F6-D185-487B-34DC-694E20F64A3E}"/>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6EAF7013-D782-6EF0-3B1B-DCC2B06AD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3A21A2C-6EB9-7385-070B-458480DADC0D}"/>
              </a:ext>
            </a:extLst>
          </p:cNvPr>
          <p:cNvSpPr txBox="1"/>
          <p:nvPr/>
        </p:nvSpPr>
        <p:spPr>
          <a:xfrm>
            <a:off x="2163096" y="662005"/>
            <a:ext cx="9360310" cy="5734903"/>
          </a:xfrm>
          <a:prstGeom prst="rect">
            <a:avLst/>
          </a:prstGeom>
          <a:noFill/>
        </p:spPr>
        <p:txBody>
          <a:bodyPr wrap="square">
            <a:spAutoFit/>
          </a:bodyPr>
          <a:lstStyle/>
          <a:p>
            <a:pPr marL="457200" marR="0" algn="just">
              <a:spcAft>
                <a:spcPts val="800"/>
              </a:spcAft>
            </a:pPr>
            <a:r>
              <a:rPr lang="en-AU" sz="3600" kern="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3 </a:t>
            </a:r>
            <a:r>
              <a:rPr lang="en-AU" sz="36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And Abram said, “You have given me no children; so a servant in my household will be my heir.”</a:t>
            </a:r>
            <a:r>
              <a:rPr lang="en-AU" sz="3600" kern="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4 </a:t>
            </a:r>
            <a:r>
              <a:rPr lang="en-AU" sz="36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Then the word of the </a:t>
            </a:r>
            <a:r>
              <a:rPr lang="en-AU" sz="3600" kern="0" cap="small"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Lord</a:t>
            </a:r>
            <a:r>
              <a:rPr lang="en-AU" sz="36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came to him: “This man will not be your heir, but a son who is your own flesh and blood will be your heir.” </a:t>
            </a:r>
            <a:r>
              <a:rPr lang="en-AU" sz="3600" kern="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5 </a:t>
            </a:r>
            <a:r>
              <a:rPr lang="en-AU" sz="36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took him outside and said, “Look up at the sky and count the stars—if indeed you can count them.” Then he said to him, “So shall your offspring be.” </a:t>
            </a:r>
            <a:endParaRPr lang="en-AU" sz="36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196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8E626-8596-95D0-989A-A2527F20D958}"/>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3036857D-F38B-C6C1-926A-3D936EBEE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FE64CC8-1515-2F2E-C93D-E90C620E6C09}"/>
              </a:ext>
            </a:extLst>
          </p:cNvPr>
          <p:cNvSpPr txBox="1"/>
          <p:nvPr/>
        </p:nvSpPr>
        <p:spPr>
          <a:xfrm>
            <a:off x="2499853" y="725794"/>
            <a:ext cx="8571270" cy="5488682"/>
          </a:xfrm>
          <a:prstGeom prst="rect">
            <a:avLst/>
          </a:prstGeom>
          <a:noFill/>
        </p:spPr>
        <p:txBody>
          <a:bodyPr wrap="square">
            <a:spAutoFit/>
          </a:bodyPr>
          <a:lstStyle/>
          <a:p>
            <a:pPr marL="457200" marR="0" lvl="0" indent="0" algn="just" defTabSz="914400" rtl="0" eaLnBrk="1" fontAlgn="auto" latinLnBrk="0" hangingPunct="1">
              <a:lnSpc>
                <a:spcPct val="100000"/>
              </a:lnSpc>
              <a:spcBef>
                <a:spcPts val="0"/>
              </a:spcBef>
              <a:spcAft>
                <a:spcPts val="800"/>
              </a:spcAft>
              <a:buClrTx/>
              <a:buSzTx/>
              <a:buFontTx/>
              <a:buNone/>
              <a:tabLst/>
              <a:defRPr/>
            </a:pPr>
            <a:r>
              <a:rPr lang="en-AU" sz="3600" kern="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6 </a:t>
            </a:r>
            <a:r>
              <a:rPr lang="en-AU" sz="36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Abram believed the </a:t>
            </a:r>
            <a:r>
              <a:rPr lang="en-AU" sz="3600" kern="0" cap="small"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Lord</a:t>
            </a:r>
            <a:r>
              <a:rPr lang="en-AU" sz="360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and he credited it to him as righteousness.</a:t>
            </a:r>
            <a:r>
              <a:rPr kumimoji="0" lang="en-AU" sz="3600" b="0" i="0" u="none" strike="noStrike" kern="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lang="en-AU" sz="1000" kern="0" baseline="30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0" algn="just" defTabSz="914400" rtl="0" eaLnBrk="1" fontAlgn="auto" latinLnBrk="0" hangingPunct="1">
              <a:lnSpc>
                <a:spcPct val="100000"/>
              </a:lnSpc>
              <a:spcBef>
                <a:spcPts val="0"/>
              </a:spcBef>
              <a:spcAft>
                <a:spcPts val="800"/>
              </a:spcAft>
              <a:buClrTx/>
              <a:buSzTx/>
              <a:buFontTx/>
              <a:buNone/>
              <a:tabLst/>
              <a:defRPr/>
            </a:pPr>
            <a:r>
              <a:rPr kumimoji="0" lang="en-AU" sz="3600" b="0" i="0" u="none" strike="noStrike" kern="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7 </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He also said to him, “I am the </a:t>
            </a:r>
            <a:r>
              <a:rPr kumimoji="0" lang="en-AU" sz="3600" b="0" i="0" u="none" strike="noStrike" kern="0" cap="small"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who brought you out of Ur of the Chaldeans to give you this land to take possession of it.”</a:t>
            </a:r>
          </a:p>
          <a:p>
            <a:pPr marL="457200" marR="0" lvl="0" indent="0" algn="just" defTabSz="914400" rtl="0" eaLnBrk="1" fontAlgn="auto" latinLnBrk="0" hangingPunct="1">
              <a:lnSpc>
                <a:spcPct val="100000"/>
              </a:lnSpc>
              <a:spcBef>
                <a:spcPts val="0"/>
              </a:spcBef>
              <a:spcAft>
                <a:spcPts val="800"/>
              </a:spcAft>
              <a:buClrTx/>
              <a:buSzTx/>
              <a:buFontTx/>
              <a:buNone/>
              <a:tabLst/>
              <a:defRPr/>
            </a:pPr>
            <a:r>
              <a:rPr kumimoji="0" lang="en-AU" sz="3600" b="0" i="0" u="none" strike="noStrike" kern="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8 </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But Abram said, “Sovereign </a:t>
            </a:r>
            <a:r>
              <a:rPr kumimoji="0" lang="en-AU" sz="3600" b="0" i="0" u="none" strike="noStrike" kern="0" cap="small"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how can I know that I will gain possession of it?”</a:t>
            </a:r>
            <a:endParaRPr kumimoji="0" lang="en-US" sz="3600" b="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9200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136CA-42FD-FF53-D557-305529C9311E}"/>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3579EFDA-AE49-3542-C3AF-3110FE613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D2E34EA-4C1A-92C0-E802-D7052FFF495F}"/>
              </a:ext>
            </a:extLst>
          </p:cNvPr>
          <p:cNvSpPr txBox="1"/>
          <p:nvPr/>
        </p:nvSpPr>
        <p:spPr>
          <a:xfrm>
            <a:off x="2566221" y="755292"/>
            <a:ext cx="8573728" cy="5734903"/>
          </a:xfrm>
          <a:prstGeom prst="rect">
            <a:avLst/>
          </a:prstGeom>
          <a:noFill/>
        </p:spPr>
        <p:txBody>
          <a:bodyPr wrap="square">
            <a:spAutoFit/>
          </a:bodyPr>
          <a:lstStyle/>
          <a:p>
            <a:pPr marL="457200" marR="0" lvl="0" indent="0" algn="just" defTabSz="914400" rtl="0" eaLnBrk="1" fontAlgn="auto" latinLnBrk="0" hangingPunct="1">
              <a:lnSpc>
                <a:spcPct val="100000"/>
              </a:lnSpc>
              <a:spcBef>
                <a:spcPts val="0"/>
              </a:spcBef>
              <a:spcAft>
                <a:spcPts val="800"/>
              </a:spcAft>
              <a:buClrTx/>
              <a:buSzTx/>
              <a:buFontTx/>
              <a:buNone/>
              <a:tabLst/>
              <a:defRPr/>
            </a:pPr>
            <a:r>
              <a:rPr kumimoji="0" lang="en-AU" sz="3600" b="0" i="0" u="none" strike="noStrike" kern="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9 </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So the </a:t>
            </a:r>
            <a:r>
              <a:rPr kumimoji="0" lang="en-AU" sz="3600" b="0" i="0" u="none" strike="noStrike" kern="0" cap="small"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said to him, “Bring me a heifer, a goat and a ram, each three years old, along with a dove and a young pigeon.” </a:t>
            </a:r>
            <a:r>
              <a:rPr kumimoji="0" lang="en-AU" sz="3600" b="0" i="0" u="none" strike="noStrike" kern="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10 </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Abram brought all these to him, cut them in two and arranged the halves opposite each other; the birds, however, he did not cut in half. </a:t>
            </a:r>
            <a:r>
              <a:rPr kumimoji="0" lang="en-AU" sz="3600" b="0" i="0" u="none" strike="noStrike" kern="0" cap="none" spc="0" normalizeH="0" baseline="3000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11 </a:t>
            </a:r>
            <a:r>
              <a:rPr kumimoji="0" lang="en-AU" sz="3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Then birds of prey came down on the carcasses, but Abram drove them away.</a:t>
            </a:r>
            <a:endParaRPr kumimoji="0" lang="en-US" sz="3600" b="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99704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12474</TotalTime>
  <Words>1553</Words>
  <Application>Microsoft Office PowerPoint</Application>
  <PresentationFormat>Widescreen</PresentationFormat>
  <Paragraphs>69</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Aptos Display</vt:lpstr>
      <vt:lpstr>Arial</vt:lpstr>
      <vt:lpstr>Calibri</vt:lpstr>
      <vt:lpstr>Helvetica Neue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Christie</dc:creator>
  <cp:lastModifiedBy>Michael Christie</cp:lastModifiedBy>
  <cp:revision>3</cp:revision>
  <cp:lastPrinted>2025-03-14T09:25:15Z</cp:lastPrinted>
  <dcterms:created xsi:type="dcterms:W3CDTF">2025-02-20T05:28:14Z</dcterms:created>
  <dcterms:modified xsi:type="dcterms:W3CDTF">2025-03-18T03:44:48Z</dcterms:modified>
</cp:coreProperties>
</file>